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006B13-AB1F-4258-8DC7-A1DE0621F1E8}">
  <a:tblStyle styleId="{47006B13-AB1F-4258-8DC7-A1DE0621F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29-MAR-2020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05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0500" y="2249225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900" y="359595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401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273725" y="3570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490025" y="3456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Troubleshooted Docker container build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Distributed general tasks for Final Report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Tested conversions between various file types</a:t>
            </a:r>
            <a:endParaRPr sz="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4" name="Google Shape;84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Continue development stage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Identify bugs in code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Establish types of use cases across various users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Give option to save converted file in specific location</a:t>
            </a:r>
            <a:endParaRPr sz="95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No issues at this time</a:t>
            </a:r>
            <a:endParaRPr sz="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86" name="Google Shape;86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{47006B13-AB1F-4258-8DC7-A1DE0621F1E8}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Development Work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Identify Bugs in Code/Create Tests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Establish Use Cases of Different Users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6179400" y="9025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7551600" y="3543425"/>
            <a:ext cx="7296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</a:t>
            </a:r>
            <a:r>
              <a:rPr b="1" lang="en"/>
              <a:t>%</a:t>
            </a:r>
            <a:endParaRPr b="1"/>
          </a:p>
        </p:txBody>
      </p:sp>
      <p:sp>
        <p:nvSpPr>
          <p:cNvPr id="91" name="Google Shape;91;p13"/>
          <p:cNvSpPr/>
          <p:nvPr/>
        </p:nvSpPr>
        <p:spPr>
          <a:xfrm>
            <a:off x="7551600" y="4037300"/>
            <a:ext cx="2163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92" name="Google Shape;92;p13"/>
          <p:cNvSpPr/>
          <p:nvPr/>
        </p:nvSpPr>
        <p:spPr>
          <a:xfrm>
            <a:off x="7551600" y="4563025"/>
            <a:ext cx="166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93" name="Google Shape;93;p13"/>
          <p:cNvSpPr/>
          <p:nvPr/>
        </p:nvSpPr>
        <p:spPr>
          <a:xfrm>
            <a:off x="3273725" y="3848785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273725" y="4154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273725" y="44597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273725" y="4756273"/>
            <a:ext cx="166500" cy="166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490013" y="3737084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Lack of Development Support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90013" y="403529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Change Compatibility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490013" y="4333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Stray from Original Scope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490013" y="463174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5: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Remote Collaboration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767900" y="3974400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15%</a:t>
            </a:r>
            <a:endParaRPr b="1"/>
          </a:p>
        </p:txBody>
      </p:sp>
      <p:sp>
        <p:nvSpPr>
          <p:cNvPr id="102" name="Google Shape;102;p13"/>
          <p:cNvSpPr txBox="1"/>
          <p:nvPr/>
        </p:nvSpPr>
        <p:spPr>
          <a:xfrm>
            <a:off x="7767900" y="4521600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10%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