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D4F5BB-86B9-468D-B153-9C4792560E18}">
  <a:tblStyle styleId="{8CD4F5BB-86B9-468D-B153-9C4792560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90900"/>
            <a:ext cx="9144000" cy="4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792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996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00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690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DASHBOARD: </a:t>
            </a: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HAX CMS MICROSERVICE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44150" y="58375"/>
            <a:ext cx="106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7500" y="319975"/>
            <a:ext cx="176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12-APR-2020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00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PREVIOUS TASKS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1792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PERFORMANCE INDICATORS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1996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-81350" y="13360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COMPLETED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0050" y="2249225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TASKS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20050" y="359595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ISSUES NEEDING ATTENTION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99650" y="1260400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RISK STATUS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273725" y="1560863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273725" y="1923200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3273725" y="2280975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273725" y="2638738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620550" y="1516975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Overall: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620550" y="1892263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620550" y="2250500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620550" y="2604638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Cost: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Budget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3273725" y="35702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3490025" y="3456521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1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Time Constraints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19900" y="12604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Met with Mr. Ollendyke to discuss final expectations and current product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Tested Windows/UNIX compatibility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20050" y="260715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Determine which file conversions work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Test using created scripts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Work on Training and Handoff plans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20050" y="39539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n" sz="950"/>
              <a:t>No issues at this time</a:t>
            </a:r>
            <a:endParaRPr sz="9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82" name="Google Shape;82;p13"/>
          <p:cNvSpPr txBox="1"/>
          <p:nvPr/>
        </p:nvSpPr>
        <p:spPr>
          <a:xfrm>
            <a:off x="3199650" y="3253163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" name="Google Shape;83;p13"/>
          <p:cNvGraphicFramePr/>
          <p:nvPr/>
        </p:nvGraphicFramePr>
        <p:xfrm>
          <a:off x="6179250" y="2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{8CD4F5BB-86B9-468D-B153-9C4792560E18}</a:tableStyleId>
              </a:tblPr>
              <a:tblGrid>
                <a:gridCol w="1372350"/>
                <a:gridCol w="1372350"/>
              </a:tblGrid>
              <a:tr h="45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PROGRESS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Development Work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Create/Perform Tests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Training &amp; Handoff Plans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4" name="Google Shape;84;p13" title="Hours Spent on Develop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995" y="1298162"/>
            <a:ext cx="2719506" cy="15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7551600" y="3543425"/>
            <a:ext cx="13599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100</a:t>
            </a:r>
            <a:r>
              <a:rPr b="1" lang="en"/>
              <a:t>%</a:t>
            </a:r>
            <a:endParaRPr b="1"/>
          </a:p>
        </p:txBody>
      </p:sp>
      <p:sp>
        <p:nvSpPr>
          <p:cNvPr id="86" name="Google Shape;86;p13"/>
          <p:cNvSpPr/>
          <p:nvPr/>
        </p:nvSpPr>
        <p:spPr>
          <a:xfrm>
            <a:off x="7551600" y="4037300"/>
            <a:ext cx="10212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87" name="Google Shape;87;p13"/>
          <p:cNvSpPr/>
          <p:nvPr/>
        </p:nvSpPr>
        <p:spPr>
          <a:xfrm>
            <a:off x="7551600" y="4563025"/>
            <a:ext cx="2373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88" name="Google Shape;88;p13"/>
          <p:cNvSpPr/>
          <p:nvPr/>
        </p:nvSpPr>
        <p:spPr>
          <a:xfrm>
            <a:off x="3273725" y="3848785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273725" y="41542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273725" y="44597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3273725" y="4756273"/>
            <a:ext cx="166500" cy="166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490013" y="3737084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2: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Lack of Development Support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490013" y="4035296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3: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GitHub Change Compatibility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490013" y="4333521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4: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Stray from Original Scope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490013" y="4631746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5: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Remote Collaboration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788900" y="3974400"/>
            <a:ext cx="546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r>
              <a:rPr b="1" lang="en"/>
              <a:t>5%</a:t>
            </a:r>
            <a:endParaRPr b="1"/>
          </a:p>
        </p:txBody>
      </p:sp>
      <p:sp>
        <p:nvSpPr>
          <p:cNvPr id="97" name="Google Shape;97;p13"/>
          <p:cNvSpPr txBox="1"/>
          <p:nvPr/>
        </p:nvSpPr>
        <p:spPr>
          <a:xfrm>
            <a:off x="7788900" y="4531175"/>
            <a:ext cx="546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15%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