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5BB1222-2238-48A7-ACF7-C78CFDE5061E}">
  <a:tblStyle styleId="{25BB1222-2238-48A7-ACF7-C78CFDE506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690900"/>
            <a:ext cx="9144000" cy="445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179250" y="902500"/>
            <a:ext cx="2744700" cy="40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99650" y="902500"/>
            <a:ext cx="2744700" cy="40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On Target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At Risk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Attention Needed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Not Applicable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20050" y="902500"/>
            <a:ext cx="2744700" cy="40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0"/>
            <a:ext cx="9144000" cy="690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DASHBOARD: </a:t>
            </a: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HAX CMS MICROSERVICE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644150" y="58375"/>
            <a:ext cx="1069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TEAM: 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297500" y="319975"/>
            <a:ext cx="1763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DATE: 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19-APR-2020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20050" y="90250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PREVIOUS TASKS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6179250" y="90250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 PERFORMANCE INDICATORS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199650" y="90250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STATUS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-81350" y="1336000"/>
            <a:ext cx="2263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COMPLETED TASKS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220050" y="2249225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CURRENT TASKS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220050" y="359595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ISSUES NEEDING ATTENTION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199650" y="1260400"/>
            <a:ext cx="2744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On Target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At Risk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Attention Needed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Not Applicable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3199650" y="291190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RISK STATUS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3273725" y="1560863"/>
            <a:ext cx="216300" cy="2079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3273725" y="1923200"/>
            <a:ext cx="216300" cy="2079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3273725" y="2280975"/>
            <a:ext cx="216300" cy="2079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273725" y="2638738"/>
            <a:ext cx="216300" cy="2079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3620550" y="1516975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Overall: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On Target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3620550" y="1892263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Time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On Target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3620550" y="2250500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Scope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On Target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3620550" y="2604638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Cost: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No Budget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3273725" y="3570273"/>
            <a:ext cx="166500" cy="1668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3490025" y="3456521"/>
            <a:ext cx="25587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1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Time Constraints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19900" y="1260400"/>
            <a:ext cx="2744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Documented technical specifications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Started RTM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Created full test scripts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Sent tests out for evaluation</a:t>
            </a:r>
            <a:endParaRPr sz="950">
              <a:solidFill>
                <a:schemeClr val="dk1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220050" y="2607150"/>
            <a:ext cx="2744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Review test results when received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Create training and handoff plans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Create presentation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Work on documentation</a:t>
            </a:r>
            <a:endParaRPr sz="950">
              <a:solidFill>
                <a:schemeClr val="dk1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220050" y="3953900"/>
            <a:ext cx="2744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SzPts val="950"/>
              <a:buChar char="●"/>
            </a:pPr>
            <a:r>
              <a:rPr lang="en" sz="950"/>
              <a:t>No issues at this time</a:t>
            </a:r>
            <a:endParaRPr sz="9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</p:txBody>
      </p:sp>
      <p:sp>
        <p:nvSpPr>
          <p:cNvPr id="82" name="Google Shape;82;p13"/>
          <p:cNvSpPr txBox="1"/>
          <p:nvPr/>
        </p:nvSpPr>
        <p:spPr>
          <a:xfrm>
            <a:off x="3199650" y="3253163"/>
            <a:ext cx="2744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On Target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At Risk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Attention Needed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Not Applicable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3" name="Google Shape;83;p13"/>
          <p:cNvGraphicFramePr/>
          <p:nvPr/>
        </p:nvGraphicFramePr>
        <p:xfrm>
          <a:off x="6179250" y="29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{25BB1222-2238-48A7-ACF7-C78CFDE5061E}</a:tableStyleId>
              </a:tblPr>
              <a:tblGrid>
                <a:gridCol w="1372350"/>
                <a:gridCol w="1372350"/>
              </a:tblGrid>
              <a:tr h="45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PROGRESS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52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Create/Perform Tests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2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Create Training and Handoff Plans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2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Create Presentation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4" name="Google Shape;84;p13" title="Hours Spent on Developmen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995" y="1298162"/>
            <a:ext cx="2719506" cy="15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7551600" y="3543425"/>
            <a:ext cx="1359900" cy="2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100</a:t>
            </a:r>
            <a:r>
              <a:rPr b="1" lang="en"/>
              <a:t>%</a:t>
            </a:r>
            <a:endParaRPr b="1"/>
          </a:p>
        </p:txBody>
      </p:sp>
      <p:sp>
        <p:nvSpPr>
          <p:cNvPr id="86" name="Google Shape;86;p13"/>
          <p:cNvSpPr/>
          <p:nvPr/>
        </p:nvSpPr>
        <p:spPr>
          <a:xfrm>
            <a:off x="7551600" y="4037300"/>
            <a:ext cx="783900" cy="2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87" name="Google Shape;87;p13"/>
          <p:cNvSpPr/>
          <p:nvPr/>
        </p:nvSpPr>
        <p:spPr>
          <a:xfrm>
            <a:off x="7551600" y="4563025"/>
            <a:ext cx="166500" cy="2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88" name="Google Shape;88;p13"/>
          <p:cNvSpPr/>
          <p:nvPr/>
        </p:nvSpPr>
        <p:spPr>
          <a:xfrm>
            <a:off x="3273725" y="3848785"/>
            <a:ext cx="166500" cy="1668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3273725" y="4154273"/>
            <a:ext cx="166500" cy="1668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3273725" y="4459773"/>
            <a:ext cx="166500" cy="1668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3273725" y="4756273"/>
            <a:ext cx="166500" cy="166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3490013" y="3737084"/>
            <a:ext cx="25587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2: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Lack of Development Support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490013" y="4035296"/>
            <a:ext cx="25587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3: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GitHub Change Compatibility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3490013" y="4333521"/>
            <a:ext cx="25587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4: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Stray from Original Scope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3490013" y="4631746"/>
            <a:ext cx="25587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5: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Remote Collaboration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7788900" y="3974400"/>
            <a:ext cx="7839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50%</a:t>
            </a:r>
            <a:endParaRPr b="1"/>
          </a:p>
        </p:txBody>
      </p:sp>
      <p:sp>
        <p:nvSpPr>
          <p:cNvPr id="97" name="Google Shape;97;p13"/>
          <p:cNvSpPr txBox="1"/>
          <p:nvPr/>
        </p:nvSpPr>
        <p:spPr>
          <a:xfrm>
            <a:off x="7788900" y="4531175"/>
            <a:ext cx="5466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10%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