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4" r:id="rId2"/>
    <p:sldId id="313" r:id="rId3"/>
    <p:sldId id="338" r:id="rId4"/>
    <p:sldId id="336" r:id="rId5"/>
    <p:sldId id="339" r:id="rId6"/>
    <p:sldId id="351" r:id="rId7"/>
    <p:sldId id="352" r:id="rId8"/>
    <p:sldId id="35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08" d="100"/>
          <a:sy n="108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IST256 : </a:t>
            </a:r>
            <a:r>
              <a:rPr lang="en-US" dirty="0">
                <a:solidFill>
                  <a:schemeClr val="accent6"/>
                </a:solidFill>
              </a:rPr>
              <a:t>Applications Programming for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 Recitation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6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Go Over Course Syllabus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Introductions / Meet and Greet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Course Setups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Help with the process (time permitting).</a:t>
            </a:r>
          </a:p>
        </p:txBody>
      </p:sp>
    </p:spTree>
    <p:extLst>
      <p:ext uri="{BB962C8B-B14F-4D97-AF65-F5344CB8AC3E}">
        <p14:creationId xmlns:p14="http://schemas.microsoft.com/office/powerpoint/2010/main" val="421373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Syllabus </a:t>
            </a:r>
            <a:r>
              <a:rPr lang="en-US" sz="3200" dirty="0"/>
              <a:t>http://ist256.syr.edu/syllabus/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Section vs Recitations</a:t>
            </a:r>
          </a:p>
          <a:p>
            <a:r>
              <a:rPr lang="en-US" dirty="0"/>
              <a:t>Textbooks, </a:t>
            </a:r>
            <a:r>
              <a:rPr lang="en-US" dirty="0" err="1"/>
              <a:t>Zybook</a:t>
            </a:r>
            <a:endParaRPr lang="en-US" dirty="0"/>
          </a:p>
          <a:p>
            <a:r>
              <a:rPr lang="en-US" dirty="0"/>
              <a:t>BYOD Model – Course Setups</a:t>
            </a:r>
          </a:p>
          <a:p>
            <a:r>
              <a:rPr lang="en-US" dirty="0"/>
              <a:t>Methods of Evaluation</a:t>
            </a:r>
          </a:p>
          <a:p>
            <a:r>
              <a:rPr lang="en-US" dirty="0"/>
              <a:t>How attendance effects your grade</a:t>
            </a:r>
          </a:p>
          <a:p>
            <a:r>
              <a:rPr lang="en-US" dirty="0"/>
              <a:t>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246886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go around the room with introductions!</a:t>
            </a:r>
          </a:p>
        </p:txBody>
      </p:sp>
    </p:spTree>
    <p:extLst>
      <p:ext uri="{BB962C8B-B14F-4D97-AF65-F5344CB8AC3E}">
        <p14:creationId xmlns:p14="http://schemas.microsoft.com/office/powerpoint/2010/main" val="353750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BYOD Setups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CD3B2-9242-4018-B46F-B0199911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http://ist256.syr.edu/content/setup/overview/</a:t>
            </a:r>
          </a:p>
          <a:p>
            <a:pPr marL="0" indent="0">
              <a:buNone/>
            </a:pPr>
            <a:r>
              <a:rPr lang="en-US" sz="3600" dirty="0"/>
              <a:t>Install: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Python 3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MUST COMPLETE THIS BEFORE THE NEXT RECITATION</a:t>
            </a:r>
          </a:p>
        </p:txBody>
      </p:sp>
    </p:spTree>
    <p:extLst>
      <p:ext uri="{BB962C8B-B14F-4D97-AF65-F5344CB8AC3E}">
        <p14:creationId xmlns:p14="http://schemas.microsoft.com/office/powerpoint/2010/main" val="27652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3C62-44E3-42C6-BF6E-8B4FA63D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1DC4-5ED0-4522-B4AE-A677094E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http://ist256.syr.edu/content/setup/overview/</a:t>
            </a:r>
          </a:p>
          <a:p>
            <a:pPr marL="0" indent="0">
              <a:buNone/>
            </a:pPr>
            <a:r>
              <a:rPr lang="en-US" sz="3600" dirty="0"/>
              <a:t>Accounts:</a:t>
            </a:r>
          </a:p>
          <a:p>
            <a:r>
              <a:rPr lang="en-US" dirty="0"/>
              <a:t>SU Google – In Class Attendance and Polling</a:t>
            </a:r>
          </a:p>
          <a:p>
            <a:r>
              <a:rPr lang="en-US" dirty="0"/>
              <a:t>Github -  Code!</a:t>
            </a:r>
          </a:p>
          <a:p>
            <a:r>
              <a:rPr lang="en-US" dirty="0"/>
              <a:t>Gitter.im – Q and A / Chat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A042-02B8-402E-A1BC-A857BC36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7FB1-31F7-4789-B492-9E070CF8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http://ist256.syr.edu/content/walkthrough/</a:t>
            </a:r>
          </a:p>
          <a:p>
            <a:r>
              <a:rPr lang="en-US" dirty="0"/>
              <a:t>Shows you how to submit code in this class</a:t>
            </a:r>
          </a:p>
          <a:p>
            <a:r>
              <a:rPr lang="en-US" dirty="0"/>
              <a:t>Verifies that your computer is setup correctly.</a:t>
            </a:r>
          </a:p>
          <a:p>
            <a:r>
              <a:rPr lang="en-US" dirty="0"/>
              <a:t>You should complete it by the next recitation. We will go over it 1 week from today.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0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5E1B-509B-4FF9-9F74-5F65EDE6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24F6-7ADE-447D-BAFA-CB09C503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MONDAY’S Large Group</a:t>
            </a:r>
          </a:p>
          <a:p>
            <a:r>
              <a:rPr lang="en-US" dirty="0"/>
              <a:t>Buy the </a:t>
            </a:r>
            <a:r>
              <a:rPr lang="en-US" dirty="0" err="1"/>
              <a:t>Zybook</a:t>
            </a:r>
            <a:r>
              <a:rPr lang="en-US" dirty="0"/>
              <a:t>. Read 1</a:t>
            </a:r>
            <a:r>
              <a:rPr lang="en-US" baseline="30000" dirty="0"/>
              <a:t>st</a:t>
            </a:r>
            <a:r>
              <a:rPr lang="en-US" dirty="0"/>
              <a:t> chapter and do the activities.</a:t>
            </a:r>
          </a:p>
          <a:p>
            <a:r>
              <a:rPr lang="en-US" dirty="0"/>
              <a:t>Sign up for your SU Google account (how attendance is taken)</a:t>
            </a:r>
          </a:p>
          <a:p>
            <a:pPr marL="0" indent="0">
              <a:buNone/>
            </a:pPr>
            <a:r>
              <a:rPr lang="en-US" dirty="0"/>
              <a:t>By NEXT RECITATION</a:t>
            </a:r>
          </a:p>
          <a:p>
            <a:r>
              <a:rPr lang="en-US" dirty="0"/>
              <a:t>Complete setup checklist</a:t>
            </a:r>
          </a:p>
          <a:p>
            <a:r>
              <a:rPr lang="en-US" dirty="0"/>
              <a:t>Complete first programming walkthrough L01 Part</a:t>
            </a:r>
          </a:p>
          <a:p>
            <a:pPr marL="0" indent="0">
              <a:buNone/>
            </a:pPr>
            <a:r>
              <a:rPr lang="en-US" dirty="0"/>
              <a:t>By End of Next Week</a:t>
            </a:r>
          </a:p>
          <a:p>
            <a:r>
              <a:rPr lang="en-US" dirty="0"/>
              <a:t>Programming walk through H01</a:t>
            </a:r>
          </a:p>
        </p:txBody>
      </p:sp>
    </p:spTree>
    <p:extLst>
      <p:ext uri="{BB962C8B-B14F-4D97-AF65-F5344CB8AC3E}">
        <p14:creationId xmlns:p14="http://schemas.microsoft.com/office/powerpoint/2010/main" val="354460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</TotalTime>
  <Words>245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IST256 : Applications Programming for Information Systems</vt:lpstr>
      <vt:lpstr>Agenda</vt:lpstr>
      <vt:lpstr>Course Syllabus http://ist256.syr.edu/syllabus/</vt:lpstr>
      <vt:lpstr>Introductions</vt:lpstr>
      <vt:lpstr>BYOD Setups</vt:lpstr>
      <vt:lpstr>Account Setups</vt:lpstr>
      <vt:lpstr>Programming Walk-Through</vt:lpstr>
      <vt:lpstr>Your To-Do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107</cp:revision>
  <dcterms:created xsi:type="dcterms:W3CDTF">2016-08-29T17:53:43Z</dcterms:created>
  <dcterms:modified xsi:type="dcterms:W3CDTF">2018-01-09T17:16:42Z</dcterms:modified>
</cp:coreProperties>
</file>