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8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1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8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7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6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3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9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7EF0-BA4E-4B76-A150-CAF1586F11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43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04: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Conditionals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0176" y="2691442"/>
            <a:ext cx="7844139" cy="416655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Today is </a:t>
            </a:r>
            <a:r>
              <a:rPr lang="en-US" sz="3200" b="1" dirty="0" smtClean="0">
                <a:solidFill>
                  <a:srgbClr val="00B0F0"/>
                </a:solidFill>
              </a:rPr>
              <a:t>FRIDAY</a:t>
            </a:r>
            <a:r>
              <a:rPr lang="en-US" sz="3200" b="1" dirty="0" smtClean="0">
                <a:solidFill>
                  <a:srgbClr val="0070C0"/>
                </a:solidFill>
              </a:rPr>
              <a:t>! It's A </a:t>
            </a:r>
            <a:r>
              <a:rPr lang="en-US" sz="3200" b="1" i="1" dirty="0" smtClean="0">
                <a:solidFill>
                  <a:srgbClr val="00B0F0"/>
                </a:solidFill>
              </a:rPr>
              <a:t>Programming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Day!</a:t>
            </a:r>
          </a:p>
          <a:p>
            <a:pPr algn="l"/>
            <a:r>
              <a:rPr lang="en-US" sz="3200" b="1" dirty="0" smtClean="0">
                <a:solidFill>
                  <a:srgbClr val="FFFF00"/>
                </a:solidFill>
              </a:rPr>
              <a:t>Sit with your team. </a:t>
            </a:r>
            <a:r>
              <a:rPr lang="en-US" sz="3200" dirty="0" smtClean="0"/>
              <a:t>Chart on right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endParaRPr lang="en-US" sz="3200" dirty="0" smtClean="0"/>
          </a:p>
          <a:p>
            <a:r>
              <a:rPr lang="en-US" sz="3200" b="1" dirty="0">
                <a:solidFill>
                  <a:srgbClr val="FFFF00"/>
                </a:solidFill>
              </a:rPr>
              <a:t>Team Mike </a:t>
            </a:r>
            <a:r>
              <a:rPr lang="en-US" sz="3200" b="1" dirty="0" smtClean="0">
                <a:solidFill>
                  <a:srgbClr val="FFFF00"/>
                </a:solidFill>
              </a:rPr>
              <a:t>== C</a:t>
            </a:r>
            <a:r>
              <a:rPr lang="en-US" sz="3200" dirty="0"/>
              <a:t>: (Check Blackboard)</a:t>
            </a:r>
          </a:p>
          <a:p>
            <a:r>
              <a:rPr lang="en-US" sz="3200" b="1" dirty="0" smtClean="0">
                <a:solidFill>
                  <a:srgbClr val="FFFF00"/>
                </a:solidFill>
              </a:rPr>
              <a:t>Graded Homework:</a:t>
            </a:r>
            <a:r>
              <a:rPr lang="en-US" sz="3200" dirty="0" smtClean="0"/>
              <a:t> Lesson 03, NYC </a:t>
            </a:r>
            <a:r>
              <a:rPr lang="en-US" sz="3200" dirty="0" smtClean="0"/>
              <a:t>2</a:t>
            </a:r>
            <a:endParaRPr lang="en-US" sz="3200" dirty="0"/>
          </a:p>
          <a:p>
            <a:r>
              <a:rPr lang="en-US" sz="3200" b="1" dirty="0" smtClean="0">
                <a:solidFill>
                  <a:srgbClr val="FFFF00"/>
                </a:solidFill>
              </a:rPr>
              <a:t>Agenda</a:t>
            </a:r>
            <a:r>
              <a:rPr lang="en-US" sz="3200" b="1" dirty="0" smtClean="0">
                <a:solidFill>
                  <a:srgbClr val="FFFF00"/>
                </a:solidFill>
              </a:rPr>
              <a:t>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In-Class Coding Lab, NYC </a:t>
            </a:r>
            <a:r>
              <a:rPr lang="en-US" sz="3200" dirty="0" smtClean="0"/>
              <a:t>1,2,3</a:t>
            </a:r>
          </a:p>
          <a:p>
            <a:r>
              <a:rPr lang="en-US" sz="3200" b="1" dirty="0" smtClean="0">
                <a:solidFill>
                  <a:srgbClr val="FFFF00"/>
                </a:solidFill>
              </a:rPr>
              <a:t>Class </a:t>
            </a:r>
            <a:r>
              <a:rPr lang="en-US" sz="3200" b="1" dirty="0">
                <a:solidFill>
                  <a:srgbClr val="FFFF00"/>
                </a:solidFill>
              </a:rPr>
              <a:t>Q&amp;A: </a:t>
            </a:r>
            <a:r>
              <a:rPr lang="en-US" sz="3200" dirty="0"/>
              <a:t>https://gitter.im/IST256/Fudge </a:t>
            </a:r>
            <a:endParaRPr lang="en-US" sz="3200" dirty="0" smtClean="0"/>
          </a:p>
          <a:p>
            <a:endParaRPr lang="en-US" sz="3200" dirty="0"/>
          </a:p>
          <a:p>
            <a:pPr algn="l"/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5932" y="2598373"/>
            <a:ext cx="340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Team Seating Chart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8273711" y="3183148"/>
            <a:ext cx="3768764" cy="3443008"/>
            <a:chOff x="8273711" y="3183148"/>
            <a:chExt cx="3768764" cy="3443008"/>
          </a:xfrm>
        </p:grpSpPr>
        <p:sp>
          <p:nvSpPr>
            <p:cNvPr id="13" name="Rectangle 12"/>
            <p:cNvSpPr/>
            <p:nvPr/>
          </p:nvSpPr>
          <p:spPr>
            <a:xfrm>
              <a:off x="8273711" y="3183148"/>
              <a:ext cx="3768764" cy="3443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2674" y="4551655"/>
              <a:ext cx="1586281" cy="97787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Angela</a:t>
              </a:r>
              <a:endParaRPr lang="en-US" sz="2800" b="1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481724" y="4564835"/>
              <a:ext cx="1521583" cy="9801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/>
                <a:t>Avi</a:t>
              </a:r>
              <a:endParaRPr lang="en-US" sz="2800" b="1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352675" y="3362083"/>
              <a:ext cx="1586281" cy="100494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Wade</a:t>
              </a:r>
              <a:endParaRPr lang="en-US" sz="2400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481724" y="3381524"/>
              <a:ext cx="1560402" cy="100494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Deb</a:t>
              </a:r>
              <a:endParaRPr lang="en-US" sz="3200" b="1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442906" y="5693495"/>
              <a:ext cx="3496052" cy="81972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1</a:t>
              </a:r>
              <a:r>
                <a:rPr lang="en-US" sz="2800" b="1" baseline="30000" dirty="0" smtClean="0"/>
                <a:t>st</a:t>
              </a:r>
              <a:r>
                <a:rPr lang="en-US" sz="2800" b="1" dirty="0" smtClean="0"/>
                <a:t> 2 Rows: Mike == C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146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6574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rgbClr val="00B0F0"/>
                </a:solidFill>
              </a:rPr>
              <a:t>Graded </a:t>
            </a:r>
            <a:r>
              <a:rPr lang="en-US" sz="5400" b="1" dirty="0" smtClean="0">
                <a:solidFill>
                  <a:srgbClr val="00B0F0"/>
                </a:solidFill>
              </a:rPr>
              <a:t>Homework: </a:t>
            </a:r>
            <a:br>
              <a:rPr lang="en-US" sz="5400" b="1" dirty="0" smtClean="0">
                <a:solidFill>
                  <a:srgbClr val="00B0F0"/>
                </a:solidFill>
              </a:rPr>
            </a:br>
            <a:r>
              <a:rPr lang="en-US" sz="4900" dirty="0" smtClean="0">
                <a:solidFill>
                  <a:srgbClr val="00B0F0"/>
                </a:solidFill>
              </a:rPr>
              <a:t>Lesson03, </a:t>
            </a:r>
            <a:r>
              <a:rPr lang="en-US" sz="4900" dirty="0" smtClean="0">
                <a:solidFill>
                  <a:srgbClr val="00B0F0"/>
                </a:solidFill>
              </a:rPr>
              <a:t>NYC2: </a:t>
            </a:r>
            <a:r>
              <a:rPr lang="en-US" sz="4900" dirty="0" smtClean="0">
                <a:solidFill>
                  <a:srgbClr val="00B0F0"/>
                </a:solidFill>
              </a:rPr>
              <a:t>“House Depot”</a:t>
            </a:r>
            <a:endParaRPr lang="en-US" sz="4900" dirty="0">
              <a:solidFill>
                <a:srgbClr val="00B0F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7" y="1825098"/>
            <a:ext cx="5157787" cy="5709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GET READY!!!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21733" y="2396069"/>
            <a:ext cx="6883400" cy="4270372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Open your assignment in </a:t>
            </a:r>
            <a:br>
              <a:rPr lang="en-US" dirty="0" smtClean="0"/>
            </a:br>
            <a:r>
              <a:rPr lang="en-US" b="1" dirty="0" err="1" smtClean="0">
                <a:solidFill>
                  <a:srgbClr val="92D050"/>
                </a:solidFill>
              </a:rPr>
              <a:t>jupyter</a:t>
            </a:r>
            <a:r>
              <a:rPr lang="en-US" b="1" dirty="0" smtClean="0">
                <a:solidFill>
                  <a:srgbClr val="92D050"/>
                </a:solidFill>
              </a:rPr>
              <a:t>-notebook</a:t>
            </a:r>
            <a:endParaRPr lang="en-US" dirty="0" smtClean="0">
              <a:solidFill>
                <a:srgbClr val="92D05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Open the assignment on </a:t>
            </a:r>
            <a:r>
              <a:rPr lang="en-US" b="1" dirty="0" smtClean="0">
                <a:solidFill>
                  <a:srgbClr val="92D050"/>
                </a:solidFill>
              </a:rPr>
              <a:t>Github.com</a:t>
            </a:r>
            <a:r>
              <a:rPr lang="en-US" dirty="0" smtClean="0"/>
              <a:t> to prove you submitted it on time.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You are now ready to be evaluated. Wait for your prof. </a:t>
            </a:r>
            <a:r>
              <a:rPr lang="en-US" dirty="0" err="1" smtClean="0"/>
              <a:t>She/He</a:t>
            </a:r>
            <a:r>
              <a:rPr lang="en-US" dirty="0" smtClean="0"/>
              <a:t> will ask you to execute your code, answer some questions, then assign you score.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Work on this week’s ICCL and Homework while U wait! TA’s will help with that.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40600" y="1825098"/>
            <a:ext cx="4268788" cy="5709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HOW WE EVALUATE:</a:t>
            </a:r>
            <a:endParaRPr lang="en-US" sz="3200" dirty="0">
              <a:solidFill>
                <a:srgbClr val="FFFF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7340600" y="2466023"/>
          <a:ext cx="4673599" cy="32315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75940"/>
                <a:gridCol w="497659"/>
              </a:tblGrid>
              <a:tr h="51710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“Stack” Scale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Did you Attempt it?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 Does</a:t>
                      </a:r>
                      <a:r>
                        <a:rPr lang="en-US" sz="2400" baseline="0" dirty="0" smtClean="0"/>
                        <a:t> it execute?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5198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 Does it solve the problem?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 Can</a:t>
                      </a:r>
                      <a:r>
                        <a:rPr lang="en-US" sz="2400" baseline="0" dirty="0" smtClean="0"/>
                        <a:t> you explain the code when asked?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 Is</a:t>
                      </a:r>
                      <a:r>
                        <a:rPr lang="en-US" sz="2400" baseline="0" dirty="0" smtClean="0"/>
                        <a:t> it well written?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39441" y="5767493"/>
            <a:ext cx="2875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Late work not </a:t>
            </a:r>
            <a:r>
              <a:rPr lang="en-US" sz="2000" dirty="0" smtClean="0"/>
              <a:t>accepted!!!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53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127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Lesson 04:  Conditionals</vt:lpstr>
      <vt:lpstr>Graded Homework:  Lesson03, NYC2: “House Depot”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01:  Introduction to Programming</dc:title>
  <dc:creator>Michael Fudge</dc:creator>
  <cp:lastModifiedBy>Michael A Fudge Jr</cp:lastModifiedBy>
  <cp:revision>9</cp:revision>
  <dcterms:created xsi:type="dcterms:W3CDTF">2016-12-23T13:48:39Z</dcterms:created>
  <dcterms:modified xsi:type="dcterms:W3CDTF">2017-02-09T14:57:34Z</dcterms:modified>
</cp:coreProperties>
</file>