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17A0DD-A528-4ACA-AE48-CAC830F58C57}">
          <p14:sldIdLst>
            <p14:sldId id="257"/>
          </p14:sldIdLst>
        </p14:section>
        <p14:section name="Untitled Section" id="{129D19DB-777D-43BE-9314-3366B935219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7EF0-BA4E-4B76-A150-CAF1586F112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3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05: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Iterations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2050" y="2598374"/>
            <a:ext cx="7844139" cy="425962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FRIDAY</a:t>
            </a:r>
            <a:r>
              <a:rPr lang="en-US" sz="3200" b="1" dirty="0" smtClean="0">
                <a:solidFill>
                  <a:srgbClr val="0070C0"/>
                </a:solidFill>
              </a:rPr>
              <a:t>! It's A </a:t>
            </a:r>
            <a:r>
              <a:rPr lang="en-US" sz="3200" b="1" i="1" dirty="0" smtClean="0">
                <a:solidFill>
                  <a:srgbClr val="00B0F0"/>
                </a:solidFill>
              </a:rPr>
              <a:t>Programming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Sit with your team. </a:t>
            </a:r>
            <a:r>
              <a:rPr lang="en-US" sz="3200" dirty="0" smtClean="0"/>
              <a:t>Chart on right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>
                <a:solidFill>
                  <a:srgbClr val="FFFF00"/>
                </a:solidFill>
              </a:rPr>
              <a:t>Team Mike </a:t>
            </a:r>
            <a:r>
              <a:rPr lang="en-US" sz="3200" b="1" dirty="0" smtClean="0">
                <a:solidFill>
                  <a:srgbClr val="FFFF00"/>
                </a:solidFill>
              </a:rPr>
              <a:t>== D</a:t>
            </a:r>
            <a:r>
              <a:rPr lang="en-US" sz="3200" dirty="0" smtClean="0"/>
              <a:t>: (Check Blackboard)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Graded Homework:</a:t>
            </a:r>
            <a:r>
              <a:rPr lang="en-US" sz="3200" dirty="0" smtClean="0"/>
              <a:t> Lesson 04, </a:t>
            </a:r>
            <a:r>
              <a:rPr lang="en-US" sz="3200" dirty="0"/>
              <a:t>NYC </a:t>
            </a:r>
            <a:r>
              <a:rPr lang="en-US" sz="3200" dirty="0" smtClean="0"/>
              <a:t>3 </a:t>
            </a:r>
            <a:br>
              <a:rPr lang="en-US" sz="3200" dirty="0" smtClean="0"/>
            </a:br>
            <a:r>
              <a:rPr lang="en-US" sz="3200" dirty="0" smtClean="0"/>
              <a:t>"Final Grade" in IDLE and prove </a:t>
            </a:r>
            <a:r>
              <a:rPr lang="en-US" sz="3200" smtClean="0"/>
              <a:t>it was done </a:t>
            </a:r>
            <a:r>
              <a:rPr lang="en-US" sz="3200" dirty="0" smtClean="0"/>
              <a:t>on time in Github.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Agenda: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In-Class Coding Lab, NYC 1,2,4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Class </a:t>
            </a:r>
            <a:r>
              <a:rPr lang="en-US" sz="3200" b="1" dirty="0">
                <a:solidFill>
                  <a:srgbClr val="FFFF00"/>
                </a:solidFill>
              </a:rPr>
              <a:t>Q&amp;A: </a:t>
            </a:r>
            <a:r>
              <a:rPr lang="en-US" sz="3200" dirty="0"/>
              <a:t>https://gitter.im/IST256/Fudge </a:t>
            </a:r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5932" y="2598373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Team Seating Chart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8273711" y="3183148"/>
            <a:ext cx="3768764" cy="3443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352067" y="4568589"/>
            <a:ext cx="1586281" cy="9778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Angela</a:t>
            </a:r>
            <a:endParaRPr lang="en-US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8507604" y="4536004"/>
            <a:ext cx="1521583" cy="9801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Avi</a:t>
            </a:r>
            <a:endParaRPr lang="en-US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0352675" y="3362083"/>
            <a:ext cx="1586281" cy="10049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Wade</a:t>
            </a:r>
            <a:endParaRPr lang="en-US" sz="2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8481724" y="3381524"/>
            <a:ext cx="1560402" cy="10049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Deb</a:t>
            </a:r>
            <a:endParaRPr lang="en-US" sz="32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8442906" y="5693495"/>
            <a:ext cx="3496052" cy="8197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2 Rows: Mike == 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14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574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00B0F0"/>
                </a:solidFill>
              </a:rPr>
              <a:t>Graded Homework: </a:t>
            </a:r>
            <a:br>
              <a:rPr lang="en-US" sz="5400" b="1" dirty="0" smtClean="0">
                <a:solidFill>
                  <a:srgbClr val="00B0F0"/>
                </a:solidFill>
              </a:rPr>
            </a:br>
            <a:r>
              <a:rPr lang="en-US" sz="4900" dirty="0" smtClean="0">
                <a:solidFill>
                  <a:srgbClr val="00B0F0"/>
                </a:solidFill>
              </a:rPr>
              <a:t>Lesson04, </a:t>
            </a:r>
            <a:r>
              <a:rPr lang="en-US" sz="4900" dirty="0" smtClean="0">
                <a:solidFill>
                  <a:srgbClr val="00B0F0"/>
                </a:solidFill>
              </a:rPr>
              <a:t>NYC3: “Final Grade”</a:t>
            </a:r>
            <a:endParaRPr lang="en-US" sz="4900" dirty="0">
              <a:solidFill>
                <a:srgbClr val="00B0F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7" y="1825098"/>
            <a:ext cx="5157787" cy="5709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GET READY!!!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21733" y="2396069"/>
            <a:ext cx="6883400" cy="4270372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Open your assignment in </a:t>
            </a:r>
            <a:br>
              <a:rPr lang="en-US" dirty="0" smtClean="0"/>
            </a:br>
            <a:r>
              <a:rPr lang="en-US" b="1" dirty="0" smtClean="0">
                <a:solidFill>
                  <a:srgbClr val="92D050"/>
                </a:solidFill>
              </a:rPr>
              <a:t>idle</a:t>
            </a:r>
            <a:endParaRPr lang="en-US" dirty="0" smtClean="0"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Open the assignment on </a:t>
            </a:r>
            <a:r>
              <a:rPr lang="en-US" b="1" dirty="0" smtClean="0">
                <a:solidFill>
                  <a:srgbClr val="92D050"/>
                </a:solidFill>
              </a:rPr>
              <a:t>Github.com</a:t>
            </a:r>
            <a:r>
              <a:rPr lang="en-US" dirty="0" smtClean="0"/>
              <a:t> to Website prove you submitted it on time.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You are now ready to be evaluated. Wait for your prof. </a:t>
            </a:r>
            <a:r>
              <a:rPr lang="en-US" dirty="0" err="1" smtClean="0"/>
              <a:t>She/He</a:t>
            </a:r>
            <a:r>
              <a:rPr lang="en-US" dirty="0" smtClean="0"/>
              <a:t> will ask you to execute your code, answer some questions, then assign you score.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Work on this week’s ICCL and Homework while U wait! TA’s will help with that.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0600" y="1825098"/>
            <a:ext cx="4268788" cy="5709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HOW WE EVALUATE:</a:t>
            </a:r>
            <a:endParaRPr lang="en-US" sz="3200" dirty="0">
              <a:solidFill>
                <a:srgbClr val="FFFF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7340600" y="2466023"/>
          <a:ext cx="4673599" cy="32315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75940"/>
                <a:gridCol w="497659"/>
              </a:tblGrid>
              <a:tr h="51710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“Stack” Scale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Did you Attempt it?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Does</a:t>
                      </a:r>
                      <a:r>
                        <a:rPr lang="en-US" sz="2400" baseline="0" dirty="0" smtClean="0"/>
                        <a:t> it execute?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5198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Does it solve the problem?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Can</a:t>
                      </a:r>
                      <a:r>
                        <a:rPr lang="en-US" sz="2400" baseline="0" dirty="0" smtClean="0"/>
                        <a:t> you explain the code when asked?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Is</a:t>
                      </a:r>
                      <a:r>
                        <a:rPr lang="en-US" sz="2400" baseline="0" dirty="0" smtClean="0"/>
                        <a:t> it well written?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36717" y="5697538"/>
            <a:ext cx="2832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It must be handed in </a:t>
            </a:r>
            <a:br>
              <a:rPr lang="en-US" sz="2400" dirty="0" smtClean="0"/>
            </a:br>
            <a:r>
              <a:rPr lang="en-US" sz="2400" dirty="0" smtClean="0"/>
              <a:t>on time to count.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3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113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Lesson 05:  Iterations</vt:lpstr>
      <vt:lpstr>Graded Homework:  Lesson04, NYC3: “Final Grade”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01:  Introduction to Programming</dc:title>
  <dc:creator>Michael Fudge</dc:creator>
  <cp:lastModifiedBy>Michael Fudge</cp:lastModifiedBy>
  <cp:revision>12</cp:revision>
  <dcterms:created xsi:type="dcterms:W3CDTF">2016-12-23T13:48:39Z</dcterms:created>
  <dcterms:modified xsi:type="dcterms:W3CDTF">2017-02-17T19:01:54Z</dcterms:modified>
</cp:coreProperties>
</file>