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07: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Strings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F</a:t>
            </a:r>
            <a:r>
              <a:rPr lang="en-US" sz="3200" dirty="0" smtClean="0"/>
              <a:t>: 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06</a:t>
            </a:r>
            <a:r>
              <a:rPr lang="en-US" sz="3200" dirty="0"/>
              <a:t>, NYC 3</a:t>
            </a:r>
            <a:br>
              <a:rPr lang="en-US" sz="3200" dirty="0"/>
            </a:br>
            <a:r>
              <a:rPr lang="en-US" sz="3200" dirty="0" smtClean="0"/>
              <a:t>Area </a:t>
            </a:r>
            <a:r>
              <a:rPr lang="en-US" sz="3200" smtClean="0"/>
              <a:t>and Circumference </a:t>
            </a:r>
            <a:r>
              <a:rPr lang="en-US" sz="3200" dirty="0" smtClean="0"/>
              <a:t>of Circle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NYC 1,3,4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3711" y="3183148"/>
            <a:ext cx="3768764" cy="3443008"/>
            <a:chOff x="8273711" y="3183148"/>
            <a:chExt cx="3768764" cy="3443008"/>
          </a:xfrm>
        </p:grpSpPr>
        <p:sp>
          <p:nvSpPr>
            <p:cNvPr id="21" name="Rectangle 20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352677" y="3432792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8785" y="3395898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326484" y="4575242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468785" y="4575242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</a:t>
              </a:r>
              <a:r>
                <a:rPr lang="en-US" sz="2800" b="1" smtClean="0"/>
                <a:t>== F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07:  Strings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A Fudge Jr</cp:lastModifiedBy>
  <cp:revision>10</cp:revision>
  <dcterms:created xsi:type="dcterms:W3CDTF">2016-12-23T13:48:39Z</dcterms:created>
  <dcterms:modified xsi:type="dcterms:W3CDTF">2017-03-03T11:52:35Z</dcterms:modified>
</cp:coreProperties>
</file>