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3" r:id="rId2"/>
    <p:sldId id="315" r:id="rId3"/>
    <p:sldId id="300" r:id="rId4"/>
    <p:sldId id="333" r:id="rId5"/>
    <p:sldId id="341" r:id="rId6"/>
    <p:sldId id="334" r:id="rId7"/>
    <p:sldId id="304" r:id="rId8"/>
    <p:sldId id="344" r:id="rId9"/>
    <p:sldId id="346" r:id="rId10"/>
    <p:sldId id="335" r:id="rId11"/>
    <p:sldId id="336" r:id="rId12"/>
    <p:sldId id="342" r:id="rId13"/>
    <p:sldId id="345" r:id="rId14"/>
    <p:sldId id="338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1" autoAdjust="0"/>
    <p:restoredTop sz="96530" autoAdjust="0"/>
  </p:normalViewPr>
  <p:slideViewPr>
    <p:cSldViewPr snapToGrid="0">
      <p:cViewPr varScale="1">
        <p:scale>
          <a:sx n="91" d="100"/>
          <a:sy n="91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Input Password from user and write it to a file.</a:t>
            </a:r>
          </a:p>
          <a:p>
            <a:r>
              <a:rPr lang="en-US" dirty="0" smtClean="0"/>
              <a:t>password = input("Enter your new password:")</a:t>
            </a:r>
          </a:p>
          <a:p>
            <a:r>
              <a:rPr lang="en-US" dirty="0" smtClean="0"/>
              <a:t>with open ("</a:t>
            </a:r>
            <a:r>
              <a:rPr lang="en-US" dirty="0" err="1" smtClean="0"/>
              <a:t>password.txt","w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file.write</a:t>
            </a:r>
            <a:r>
              <a:rPr lang="en-US" dirty="0" smtClean="0"/>
              <a:t>(password)</a:t>
            </a:r>
          </a:p>
          <a:p>
            <a:r>
              <a:rPr lang="en-US" dirty="0" smtClean="0"/>
              <a:t>    print("Password Saved!")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readpassword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with open("</a:t>
            </a:r>
            <a:r>
              <a:rPr lang="en-US" dirty="0" err="1" smtClean="0"/>
              <a:t>password.txt","r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    password = </a:t>
            </a:r>
            <a:r>
              <a:rPr lang="en-US" dirty="0" err="1" smtClean="0"/>
              <a:t>file.read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return password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password = </a:t>
            </a:r>
            <a:r>
              <a:rPr lang="en-US" dirty="0" err="1" smtClean="0"/>
              <a:t>readpassword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 (password)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Input Password from user and write it to a file.</a:t>
            </a:r>
          </a:p>
          <a:p>
            <a:r>
              <a:rPr lang="en-US" dirty="0" smtClean="0"/>
              <a:t>password = input("Enter your new password:")</a:t>
            </a:r>
          </a:p>
          <a:p>
            <a:r>
              <a:rPr lang="en-US" dirty="0" smtClean="0"/>
              <a:t>with open ("</a:t>
            </a:r>
            <a:r>
              <a:rPr lang="en-US" dirty="0" err="1" smtClean="0"/>
              <a:t>password.txt","w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file.write</a:t>
            </a:r>
            <a:r>
              <a:rPr lang="en-US" dirty="0" smtClean="0"/>
              <a:t>(password)</a:t>
            </a:r>
          </a:p>
          <a:p>
            <a:r>
              <a:rPr lang="en-US" dirty="0" smtClean="0"/>
              <a:t>    print("Password Saved!")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readpassword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with open("</a:t>
            </a:r>
            <a:r>
              <a:rPr lang="en-US" dirty="0" err="1" smtClean="0"/>
              <a:t>password.txt","r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    password = </a:t>
            </a:r>
            <a:r>
              <a:rPr lang="en-US" dirty="0" err="1" smtClean="0"/>
              <a:t>file.read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return password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password = </a:t>
            </a:r>
            <a:r>
              <a:rPr lang="en-US" dirty="0" err="1" smtClean="0"/>
              <a:t>readpassword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 (password)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08: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Files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04183" y="2800499"/>
            <a:ext cx="7679258" cy="173794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7,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7. Slides on website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are stored in your </a:t>
            </a:r>
            <a:r>
              <a:rPr lang="en-US" b="1" dirty="0" smtClean="0">
                <a:solidFill>
                  <a:srgbClr val="FFFF00"/>
                </a:solidFill>
              </a:rPr>
              <a:t>secondary memory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FFFF00"/>
                </a:solidFill>
              </a:rPr>
              <a:t>folders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the python program is in the </a:t>
            </a:r>
            <a:r>
              <a:rPr lang="en-US" b="1" dirty="0" smtClean="0">
                <a:solidFill>
                  <a:schemeClr val="accent2"/>
                </a:solidFill>
              </a:rPr>
              <a:t>same</a:t>
            </a:r>
            <a:r>
              <a:rPr lang="en-US" b="1" dirty="0" smtClean="0"/>
              <a:t> </a:t>
            </a:r>
            <a:r>
              <a:rPr lang="en-US" dirty="0" smtClean="0"/>
              <a:t>folder as the file, </a:t>
            </a:r>
            <a:r>
              <a:rPr lang="en-US" b="1" dirty="0" smtClean="0">
                <a:solidFill>
                  <a:schemeClr val="accent2"/>
                </a:solidFill>
              </a:rPr>
              <a:t>no path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file is in a </a:t>
            </a:r>
            <a:r>
              <a:rPr lang="en-US" b="1" dirty="0" smtClean="0">
                <a:solidFill>
                  <a:schemeClr val="accent2"/>
                </a:solidFill>
              </a:rPr>
              <a:t>different folder </a:t>
            </a:r>
            <a:r>
              <a:rPr lang="en-US" dirty="0" smtClean="0"/>
              <a:t>not, a </a:t>
            </a:r>
            <a:r>
              <a:rPr lang="en-US" b="1" dirty="0" smtClean="0">
                <a:solidFill>
                  <a:schemeClr val="accent2"/>
                </a:solidFill>
              </a:rPr>
              <a:t>path </a:t>
            </a:r>
            <a:r>
              <a:rPr lang="en-US" dirty="0" smtClean="0"/>
              <a:t>is required.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Absolute paths </a:t>
            </a:r>
            <a:r>
              <a:rPr lang="en-US" dirty="0" smtClean="0"/>
              <a:t>point to a file starting at the root of the hard disk.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Relative paths </a:t>
            </a:r>
            <a:r>
              <a:rPr lang="en-US" dirty="0" smtClean="0"/>
              <a:t>point to a file starting at the current place on the hard disk.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Your </a:t>
            </a:r>
            <a:r>
              <a:rPr lang="en-US" sz="5400" dirty="0" smtClean="0">
                <a:solidFill>
                  <a:srgbClr val="92D050"/>
                </a:solidFill>
              </a:rPr>
              <a:t>Operating System </a:t>
            </a:r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B0F0"/>
                </a:solidFill>
              </a:rPr>
              <a:t>You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Python Path Examples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47231"/>
              </p:ext>
            </p:extLst>
          </p:nvPr>
        </p:nvGraphicFramePr>
        <p:xfrm>
          <a:off x="384474" y="1644042"/>
          <a:ext cx="11677824" cy="46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416"/>
                <a:gridCol w="4340604"/>
                <a:gridCol w="4221804"/>
              </a:tblGrid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Windows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Mac / Linux</a:t>
                      </a:r>
                      <a:endParaRPr lang="en-US" sz="2800" dirty="0"/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in current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up one</a:t>
                      </a:r>
                      <a:r>
                        <a:rPr lang="en-US" sz="2800" baseline="0" dirty="0" smtClean="0"/>
                        <a:t> folder from the current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"../file.txt"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"../file.txt"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in a folder from the current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"folder1/file.txt"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"folder1/file.txt"</a:t>
                      </a:r>
                    </a:p>
                    <a:p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Absolute</a:t>
                      </a:r>
                      <a:r>
                        <a:rPr lang="en-US" sz="2800" baseline="0" dirty="0" smtClean="0"/>
                        <a:t> path to file in a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"C:/folder1/file.txt"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"/folder1/file.txt"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5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Is this path relative or absolute?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>
                <a:latin typeface="Consolas" panose="020B0609020204030204" pitchFamily="49" charset="0"/>
              </a:rPr>
              <a:t>"/path/to/folder/file.txt"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Path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3454"/>
            <a:ext cx="10515600" cy="48119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Don't assume you can read a file!</a:t>
            </a:r>
          </a:p>
          <a:p>
            <a:r>
              <a:rPr lang="en-US" sz="4000" dirty="0" smtClean="0"/>
              <a:t>Use try… except!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Handling Errors with Try…Except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97" y="3060835"/>
            <a:ext cx="7700313" cy="27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How Many Calories in that Beer?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Let's write a program to search a data file of 254 popular beers. Given the name of the beer the program will return the number of calories.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853968"/>
            <a:ext cx="10317570" cy="4001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The goals of this lab are to help you to understand:</a:t>
            </a:r>
          </a:p>
          <a:p>
            <a:pPr lvl="1"/>
            <a:r>
              <a:rPr lang="en-US" sz="3200" dirty="0"/>
              <a:t>Reading data from a file all at once or one line at a time.</a:t>
            </a:r>
          </a:p>
          <a:p>
            <a:pPr lvl="1"/>
            <a:r>
              <a:rPr lang="en-US" sz="3200" dirty="0"/>
              <a:t>Searching for data in files</a:t>
            </a:r>
          </a:p>
          <a:p>
            <a:pPr lvl="1"/>
            <a:r>
              <a:rPr lang="en-US" sz="3200" dirty="0"/>
              <a:t>Parsing text data to numerical data.</a:t>
            </a:r>
          </a:p>
          <a:p>
            <a:pPr lvl="1"/>
            <a:r>
              <a:rPr lang="en-US" sz="3200" dirty="0"/>
              <a:t>How to build complex programs incrementally.</a:t>
            </a:r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importance of a persistence layer in programming.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read and write from files.</a:t>
            </a:r>
          </a:p>
          <a:p>
            <a:r>
              <a:rPr lang="en-US" sz="3600" dirty="0" smtClean="0"/>
              <a:t>Techniques </a:t>
            </a:r>
            <a:r>
              <a:rPr lang="en-US" sz="3600" dirty="0"/>
              <a:t>for reading a file a line at a time. </a:t>
            </a:r>
          </a:p>
          <a:p>
            <a:r>
              <a:rPr lang="en-US" sz="3600" dirty="0" smtClean="0"/>
              <a:t>Using </a:t>
            </a:r>
            <a:r>
              <a:rPr lang="en-US" sz="3600" dirty="0"/>
              <a:t>exception handling with files.</a:t>
            </a: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Ch7</a:t>
            </a:r>
          </a:p>
          <a:p>
            <a:pPr lvl="1"/>
            <a:r>
              <a:rPr lang="en-US" sz="2600" dirty="0" smtClean="0"/>
              <a:t>P4E Ch7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Connect Activity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Which of the following is not an example of secondary (persistent) memory?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Flash Memory</a:t>
            </a: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Hard Disk</a:t>
            </a: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Random-Access Memory</a:t>
            </a:r>
            <a:endParaRPr lang="en-US" sz="40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DVD-ROM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3454"/>
            <a:ext cx="10515600" cy="4811949"/>
          </a:xfrm>
        </p:spPr>
        <p:txBody>
          <a:bodyPr>
            <a:normAutofit/>
          </a:bodyPr>
          <a:lstStyle/>
          <a:p>
            <a:r>
              <a:rPr lang="en-US" dirty="0" smtClean="0"/>
              <a:t>Files add a </a:t>
            </a:r>
            <a:r>
              <a:rPr lang="en-US" b="1" dirty="0" smtClean="0">
                <a:solidFill>
                  <a:srgbClr val="FFFF00"/>
                </a:solidFill>
              </a:rPr>
              <a:t>Persistence Layer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our computing environment where we can store our data </a:t>
            </a:r>
            <a:r>
              <a:rPr lang="en-US" dirty="0" smtClean="0">
                <a:solidFill>
                  <a:schemeClr val="accent2"/>
                </a:solidFill>
              </a:rPr>
              <a:t>after the program completes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Think: Saving a game!</a:t>
            </a:r>
          </a:p>
          <a:p>
            <a:r>
              <a:rPr lang="en-US" dirty="0" smtClean="0"/>
              <a:t>When our program </a:t>
            </a:r>
            <a:r>
              <a:rPr lang="en-US" b="1" dirty="0" smtClean="0">
                <a:solidFill>
                  <a:srgbClr val="FFFF00"/>
                </a:solidFill>
              </a:rPr>
              <a:t>Stores </a:t>
            </a:r>
            <a:r>
              <a:rPr lang="en-US" dirty="0" smtClean="0"/>
              <a:t>data, we open the file for </a:t>
            </a:r>
            <a:r>
              <a:rPr lang="en-US" b="1" dirty="0">
                <a:solidFill>
                  <a:srgbClr val="FFFF00"/>
                </a:solidFill>
              </a:rPr>
              <a:t>writing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our program </a:t>
            </a:r>
            <a:r>
              <a:rPr lang="en-US" b="1" dirty="0">
                <a:solidFill>
                  <a:srgbClr val="FFFF00"/>
                </a:solidFill>
              </a:rPr>
              <a:t>Reads</a:t>
            </a:r>
            <a:r>
              <a:rPr lang="en-US" dirty="0" smtClean="0"/>
              <a:t> data, we open the file for </a:t>
            </a:r>
            <a:r>
              <a:rPr lang="en-US" b="1" dirty="0">
                <a:solidFill>
                  <a:srgbClr val="FFFF00"/>
                </a:solidFill>
              </a:rPr>
              <a:t>reading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To read or write a file we must first </a:t>
            </a:r>
            <a:r>
              <a:rPr lang="en-US" b="1" dirty="0" smtClean="0">
                <a:solidFill>
                  <a:srgbClr val="FFFF00"/>
                </a:solidFill>
              </a:rPr>
              <a:t>open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it, which gives us a special variable called a </a:t>
            </a:r>
            <a:r>
              <a:rPr lang="en-US" b="1" dirty="0" smtClean="0">
                <a:solidFill>
                  <a:srgbClr val="FFFF00"/>
                </a:solidFill>
              </a:rPr>
              <a:t>file handle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then use the </a:t>
            </a:r>
            <a:r>
              <a:rPr lang="en-US" b="1" dirty="0" smtClean="0">
                <a:solidFill>
                  <a:srgbClr val="FFFF00"/>
                </a:solidFill>
              </a:rPr>
              <a:t>file handle </a:t>
            </a:r>
            <a:r>
              <a:rPr lang="en-US" dirty="0" smtClean="0"/>
              <a:t>to read or write from the file.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read() </a:t>
            </a:r>
            <a:r>
              <a:rPr lang="en-US" dirty="0" smtClean="0"/>
              <a:t>function reads from the </a:t>
            </a:r>
            <a:r>
              <a:rPr lang="en-US" b="1" dirty="0" smtClean="0">
                <a:solidFill>
                  <a:srgbClr val="FFFF00"/>
                </a:solidFill>
              </a:rPr>
              <a:t>write()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function writes to the file through the file handle.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Files == Persistence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950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Reading From a File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04545"/>
            <a:ext cx="10515600" cy="467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with open(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,'r') 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string-text 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.read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Writing a To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with open(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,'w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')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as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.write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string-text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5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5855" y="907915"/>
            <a:ext cx="394401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/>
              <a:t> </a:t>
            </a:r>
            <a:r>
              <a:rPr lang="en-US" sz="2800" dirty="0" smtClean="0"/>
              <a:t>– </a:t>
            </a:r>
            <a:r>
              <a:rPr lang="en-US" sz="2400" dirty="0" smtClean="0"/>
              <a:t>String </a:t>
            </a:r>
            <a:r>
              <a:rPr lang="en-US" sz="2400" dirty="0"/>
              <a:t>name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file as found by the </a:t>
            </a:r>
          </a:p>
          <a:p>
            <a:r>
              <a:rPr lang="en-US" sz="2400" dirty="0" smtClean="0"/>
              <a:t>operating system</a:t>
            </a:r>
          </a:p>
          <a:p>
            <a:endParaRPr lang="en-US" dirty="0"/>
          </a:p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dirty="0" smtClean="0"/>
              <a:t> </a:t>
            </a:r>
            <a:r>
              <a:rPr lang="en-US" sz="2400" dirty="0" smtClean="0"/>
              <a:t>– A Python variable</a:t>
            </a:r>
          </a:p>
          <a:p>
            <a:r>
              <a:rPr lang="en-US" sz="2400" dirty="0" smtClean="0"/>
              <a:t>representing the filename. </a:t>
            </a:r>
          </a:p>
          <a:p>
            <a:r>
              <a:rPr lang="en-US" sz="2400" dirty="0" smtClean="0"/>
              <a:t>Only available under </a:t>
            </a:r>
            <a:br>
              <a:rPr lang="en-US" sz="2400" dirty="0" smtClean="0"/>
            </a:br>
            <a:r>
              <a:rPr lang="en-US" sz="2400" dirty="0" smtClean="0">
                <a:latin typeface="Consolas" panose="020B0609020204030204" pitchFamily="49" charset="0"/>
              </a:rPr>
              <a:t>with open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When you write to a file, </a:t>
            </a:r>
          </a:p>
          <a:p>
            <a:r>
              <a:rPr lang="en-US" sz="2400" dirty="0" smtClean="0"/>
              <a:t>whatever contents were there</a:t>
            </a:r>
          </a:p>
          <a:p>
            <a:r>
              <a:rPr lang="en-US" sz="2400" dirty="0" smtClean="0"/>
              <a:t>get overwritten.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Let’s Write two programs. </a:t>
            </a:r>
          </a:p>
          <a:p>
            <a:r>
              <a:rPr lang="en-US" sz="3600" dirty="0" smtClean="0"/>
              <a:t>Save a text message to a file.</a:t>
            </a:r>
          </a:p>
          <a:p>
            <a:r>
              <a:rPr lang="en-US" sz="3600" dirty="0" smtClean="0"/>
              <a:t>Retrieve the text message from the file.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Choose </a:t>
            </a:r>
            <a:r>
              <a:rPr lang="en-US" sz="4000" dirty="0" smtClean="0"/>
              <a:t>the line number that creates the file handle?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Which line 1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17" y="3186575"/>
            <a:ext cx="7223779" cy="20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2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Common patterns for reading and writing more than one item to a file.</a:t>
            </a:r>
          </a:p>
          <a:p>
            <a:r>
              <a:rPr lang="en-US" sz="4000" dirty="0" smtClean="0"/>
              <a:t>Input a series of grades, write them to a file one line at a time.</a:t>
            </a:r>
          </a:p>
          <a:p>
            <a:r>
              <a:rPr lang="en-US" sz="4000" dirty="0" smtClean="0"/>
              <a:t>Read in that file one line at a time, print average.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Choose first </a:t>
            </a:r>
            <a:r>
              <a:rPr lang="en-US" sz="4000" dirty="0" smtClean="0"/>
              <a:t>line number in which the file handle no longer exists: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Which line 2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92" y="3454886"/>
            <a:ext cx="6291962" cy="23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731</Words>
  <Application>Microsoft Office PowerPoint</Application>
  <PresentationFormat>Widescreen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Lesson 08:  Files</vt:lpstr>
      <vt:lpstr>Agenda</vt:lpstr>
      <vt:lpstr>Connect Activity</vt:lpstr>
      <vt:lpstr>Files == Persistence</vt:lpstr>
      <vt:lpstr>Reading From a File</vt:lpstr>
      <vt:lpstr>Watch Me Code 1</vt:lpstr>
      <vt:lpstr>Check Yourself: Which line 1</vt:lpstr>
      <vt:lpstr>Watch Me Code 2</vt:lpstr>
      <vt:lpstr>Check Yourself: Which line 2</vt:lpstr>
      <vt:lpstr>Your Operating System and You</vt:lpstr>
      <vt:lpstr>Python Path Examples</vt:lpstr>
      <vt:lpstr>Check Yourself: Path</vt:lpstr>
      <vt:lpstr>Handling Errors with Try…Except</vt:lpstr>
      <vt:lpstr>End-To-End Example</vt:lpstr>
      <vt:lpstr>In Class Coding Lab: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74</cp:revision>
  <dcterms:created xsi:type="dcterms:W3CDTF">2016-08-29T17:53:43Z</dcterms:created>
  <dcterms:modified xsi:type="dcterms:W3CDTF">2017-01-05T02:51:04Z</dcterms:modified>
</cp:coreProperties>
</file>