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6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7EF0-BA4E-4B76-A150-CAF1586F1129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1FA4-EA9D-4028-8C5B-18E975C3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+mn-lt"/>
              </a:rPr>
              <a:t>Lesson </a:t>
            </a:r>
            <a:r>
              <a:rPr lang="en-US" sz="6000" smtClean="0">
                <a:latin typeface="+mn-lt"/>
              </a:rPr>
              <a:t>02: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Introduction to Programming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421924"/>
            <a:ext cx="7844139" cy="443607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dirty="0" smtClean="0">
                <a:solidFill>
                  <a:srgbClr val="0070C0"/>
                </a:solidFill>
              </a:rPr>
              <a:t>Today is </a:t>
            </a:r>
            <a:r>
              <a:rPr lang="en-US" sz="3200" b="1" dirty="0" smtClean="0">
                <a:solidFill>
                  <a:srgbClr val="00B0F0"/>
                </a:solidFill>
              </a:rPr>
              <a:t>FRIDAY</a:t>
            </a:r>
            <a:r>
              <a:rPr lang="en-US" sz="3200" b="1" dirty="0" smtClean="0">
                <a:solidFill>
                  <a:srgbClr val="0070C0"/>
                </a:solidFill>
              </a:rPr>
              <a:t>! It's A </a:t>
            </a:r>
            <a:r>
              <a:rPr lang="en-US" sz="3200" b="1" i="1" dirty="0" smtClean="0">
                <a:solidFill>
                  <a:srgbClr val="00B0F0"/>
                </a:solidFill>
              </a:rPr>
              <a:t>Programming</a:t>
            </a: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Day!</a:t>
            </a:r>
          </a:p>
          <a:p>
            <a:pPr algn="l"/>
            <a:r>
              <a:rPr lang="en-US" sz="3200" b="1" dirty="0" smtClean="0">
                <a:solidFill>
                  <a:srgbClr val="FFFF00"/>
                </a:solidFill>
              </a:rPr>
              <a:t>Sit with your team. </a:t>
            </a:r>
            <a:r>
              <a:rPr lang="en-US" sz="3200" dirty="0" smtClean="0"/>
              <a:t>Chart on right </a:t>
            </a:r>
            <a:r>
              <a:rPr lang="en-US" sz="3200" dirty="0" smtClean="0">
                <a:sym typeface="Wingdings" panose="05000000000000000000" pitchFamily="2" charset="2"/>
              </a:rPr>
              <a:t></a:t>
            </a:r>
            <a:endParaRPr lang="en-US" sz="3200" dirty="0" smtClean="0"/>
          </a:p>
          <a:p>
            <a:r>
              <a:rPr lang="en-US" sz="3200" b="1" dirty="0">
                <a:solidFill>
                  <a:srgbClr val="FFFF00"/>
                </a:solidFill>
              </a:rPr>
              <a:t>Team Mike </a:t>
            </a:r>
            <a:r>
              <a:rPr lang="en-US" sz="3200" b="1" smtClean="0">
                <a:solidFill>
                  <a:srgbClr val="FFFF00"/>
                </a:solidFill>
              </a:rPr>
              <a:t>== A</a:t>
            </a:r>
            <a:r>
              <a:rPr lang="en-US" sz="3200"/>
              <a:t>: (Check Blackboard)</a:t>
            </a:r>
          </a:p>
          <a:p>
            <a:r>
              <a:rPr lang="en-US" sz="3200" b="1" smtClean="0">
                <a:solidFill>
                  <a:srgbClr val="FFFF00"/>
                </a:solidFill>
              </a:rPr>
              <a:t>Graded </a:t>
            </a:r>
            <a:r>
              <a:rPr lang="en-US" sz="3200" b="1" dirty="0" smtClean="0">
                <a:solidFill>
                  <a:srgbClr val="FFFF00"/>
                </a:solidFill>
              </a:rPr>
              <a:t>Homework:</a:t>
            </a:r>
            <a:r>
              <a:rPr lang="en-US" sz="3200" dirty="0" smtClean="0"/>
              <a:t> None. First Lesson!</a:t>
            </a:r>
            <a:endParaRPr lang="en-US" sz="3200" dirty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Agenda: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Programming Day Walk-Through </a:t>
            </a:r>
          </a:p>
          <a:p>
            <a:pPr lvl="1"/>
            <a:r>
              <a:rPr lang="en-US" dirty="0" smtClean="0"/>
              <a:t>Complete In-Class Coding Lab  &amp; Start Homework</a:t>
            </a:r>
          </a:p>
          <a:p>
            <a:r>
              <a:rPr lang="en-US" sz="3200" b="1" dirty="0" smtClean="0">
                <a:solidFill>
                  <a:srgbClr val="FFFF00"/>
                </a:solidFill>
              </a:rPr>
              <a:t>Class </a:t>
            </a:r>
            <a:r>
              <a:rPr lang="en-US" sz="3200" b="1" dirty="0">
                <a:solidFill>
                  <a:srgbClr val="FFFF00"/>
                </a:solidFill>
              </a:rPr>
              <a:t>Q&amp;A: </a:t>
            </a:r>
            <a:r>
              <a:rPr lang="en-US" sz="3200" dirty="0"/>
              <a:t>https://gitter.im/IST256/Fudge </a:t>
            </a:r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273711" y="3183148"/>
            <a:ext cx="3768764" cy="3443008"/>
            <a:chOff x="8273711" y="3183148"/>
            <a:chExt cx="3768764" cy="3443008"/>
          </a:xfrm>
        </p:grpSpPr>
        <p:sp>
          <p:nvSpPr>
            <p:cNvPr id="25" name="Rectangle 24"/>
            <p:cNvSpPr/>
            <p:nvPr/>
          </p:nvSpPr>
          <p:spPr>
            <a:xfrm>
              <a:off x="8273711" y="3183148"/>
              <a:ext cx="3768764" cy="3443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442906" y="3407434"/>
              <a:ext cx="1586281" cy="9778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Angela</a:t>
              </a:r>
              <a:endParaRPr lang="en-US" sz="2800" b="1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417375" y="3406272"/>
              <a:ext cx="1521583" cy="9801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Avi</a:t>
              </a:r>
              <a:endParaRPr lang="en-US" sz="2800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442906" y="4544709"/>
              <a:ext cx="1586281" cy="10049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Wade</a:t>
              </a:r>
              <a:endParaRPr lang="en-US" sz="2400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0381201" y="4519141"/>
              <a:ext cx="1560402" cy="10049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Deb</a:t>
              </a:r>
              <a:endParaRPr lang="en-US" sz="32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442906" y="5693495"/>
              <a:ext cx="3496052" cy="81972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r>
                <a:rPr lang="en-US" sz="2800" b="1" baseline="30000" dirty="0" smtClean="0"/>
                <a:t>st</a:t>
              </a:r>
              <a:r>
                <a:rPr lang="en-US" sz="2800" b="1" dirty="0" smtClean="0"/>
                <a:t> 2 Rows: Mike == A</a:t>
              </a:r>
              <a:endParaRPr lang="en-US" sz="36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325932" y="2598373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Team Seating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4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1</a:t>
            </a:r>
            <a:r>
              <a:rPr lang="en-US" sz="5400" baseline="30000" dirty="0" smtClean="0">
                <a:solidFill>
                  <a:srgbClr val="00B0F0"/>
                </a:solidFill>
              </a:rPr>
              <a:t>st</a:t>
            </a:r>
            <a:r>
              <a:rPr lang="en-US" sz="5400" dirty="0" smtClean="0">
                <a:solidFill>
                  <a:srgbClr val="00B0F0"/>
                </a:solidFill>
              </a:rPr>
              <a:t> In-Class Coding Lab &amp; HW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694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After you finish the Walk-Through, </a:t>
            </a:r>
            <a:br>
              <a:rPr lang="en-US" sz="3600" dirty="0" smtClean="0"/>
            </a:br>
            <a:r>
              <a:rPr lang="en-US" sz="3600" dirty="0" smtClean="0"/>
              <a:t>Complete In-Class Coding Lab: </a:t>
            </a:r>
            <a:r>
              <a:rPr lang="en-US" sz="3600" dirty="0" smtClean="0">
                <a:solidFill>
                  <a:srgbClr val="FFFF00"/>
                </a:solidFill>
              </a:rPr>
              <a:t>Lesson 02 </a:t>
            </a:r>
          </a:p>
          <a:p>
            <a:r>
              <a:rPr lang="en-US" sz="3600" dirty="0" smtClean="0"/>
              <a:t>It takes 20-30 minutes to complete the lab.</a:t>
            </a:r>
          </a:p>
          <a:p>
            <a:r>
              <a:rPr lang="en-US" sz="3600" dirty="0" smtClean="0"/>
              <a:t>Your lab must be checked in-class. Raise your </a:t>
            </a:r>
            <a:r>
              <a:rPr lang="en-US" sz="3600" dirty="0" smtClean="0"/>
              <a:t>hand and </a:t>
            </a:r>
            <a:r>
              <a:rPr lang="en-US" sz="3600" dirty="0" smtClean="0"/>
              <a:t>ask to get your lab checked. </a:t>
            </a:r>
          </a:p>
          <a:p>
            <a:r>
              <a:rPr lang="en-US" sz="3600" dirty="0" smtClean="0"/>
              <a:t>This is </a:t>
            </a:r>
            <a:r>
              <a:rPr lang="en-US" sz="3600" dirty="0" smtClean="0">
                <a:solidFill>
                  <a:srgbClr val="FFFF00"/>
                </a:solidFill>
              </a:rPr>
              <a:t>your responsibility</a:t>
            </a:r>
            <a:r>
              <a:rPr lang="en-US" sz="3600" dirty="0" smtClean="0"/>
              <a:t>. You will not receive credit outside of class.</a:t>
            </a:r>
          </a:p>
          <a:p>
            <a:r>
              <a:rPr lang="en-US" sz="3600" dirty="0" smtClean="0"/>
              <a:t>After you complete the lab, </a:t>
            </a:r>
            <a:r>
              <a:rPr lang="en-US" sz="3600" dirty="0" smtClean="0">
                <a:solidFill>
                  <a:srgbClr val="FFFF00"/>
                </a:solidFill>
              </a:rPr>
              <a:t>start your Homework</a:t>
            </a:r>
            <a:r>
              <a:rPr lang="en-US" sz="3600" dirty="0" smtClean="0"/>
              <a:t>, due 1 week from today: </a:t>
            </a:r>
            <a:r>
              <a:rPr lang="en-US" sz="3600" dirty="0" smtClean="0">
                <a:solidFill>
                  <a:srgbClr val="FFFF00"/>
                </a:solidFill>
              </a:rPr>
              <a:t>NYC 1,2 and 4</a:t>
            </a:r>
          </a:p>
        </p:txBody>
      </p:sp>
    </p:spTree>
    <p:extLst>
      <p:ext uri="{BB962C8B-B14F-4D97-AF65-F5344CB8AC3E}">
        <p14:creationId xmlns:p14="http://schemas.microsoft.com/office/powerpoint/2010/main" val="23337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Lesson 02:  Introduction to Programming</vt:lpstr>
      <vt:lpstr>1st In-Class Coding Lab &amp; HW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01:  Introduction to Programming</dc:title>
  <dc:creator>Michael Fudge</dc:creator>
  <cp:lastModifiedBy>Michael A Fudge Jr</cp:lastModifiedBy>
  <cp:revision>6</cp:revision>
  <dcterms:created xsi:type="dcterms:W3CDTF">2016-12-23T13:48:39Z</dcterms:created>
  <dcterms:modified xsi:type="dcterms:W3CDTF">2017-01-26T15:26:36Z</dcterms:modified>
</cp:coreProperties>
</file>