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03: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Variables And Types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B</a:t>
            </a:r>
            <a:r>
              <a:rPr lang="en-US" sz="3200" dirty="0" smtClean="0"/>
              <a:t>: (Check Blackboard)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Graded Homework:</a:t>
            </a:r>
            <a:r>
              <a:rPr lang="en-US" sz="3200" dirty="0" smtClean="0"/>
              <a:t> Lesson 02, NYC 2 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In-Class Coding Lab, NYC 2,3,4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8273711" y="3183148"/>
            <a:ext cx="3768764" cy="34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352677" y="3379810"/>
            <a:ext cx="1586281" cy="9778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Angela</a:t>
            </a:r>
            <a:endParaRPr lang="en-US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8462315" y="3377488"/>
            <a:ext cx="1521583" cy="9801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Avi</a:t>
            </a:r>
            <a:endParaRPr lang="en-US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352677" y="4536930"/>
            <a:ext cx="1586281" cy="10049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Wade</a:t>
            </a:r>
            <a:endParaRPr lang="en-US" sz="2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8468785" y="4533914"/>
            <a:ext cx="1560402" cy="100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Deb</a:t>
            </a:r>
            <a:endParaRPr lang="en-US" sz="3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8442906" y="5693495"/>
            <a:ext cx="3496052" cy="8197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2 Rows: Mike == B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574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B0F0"/>
                </a:solidFill>
              </a:rPr>
              <a:t>1</a:t>
            </a:r>
            <a:r>
              <a:rPr lang="en-US" sz="5400" b="1" baseline="30000" dirty="0" smtClean="0">
                <a:solidFill>
                  <a:srgbClr val="00B0F0"/>
                </a:solidFill>
              </a:rPr>
              <a:t>st</a:t>
            </a:r>
            <a:r>
              <a:rPr lang="en-US" sz="5400" b="1" dirty="0" smtClean="0">
                <a:solidFill>
                  <a:srgbClr val="00B0F0"/>
                </a:solidFill>
              </a:rPr>
              <a:t> Graded Homework: </a:t>
            </a:r>
            <a:br>
              <a:rPr lang="en-US" sz="5400" b="1" dirty="0" smtClean="0">
                <a:solidFill>
                  <a:srgbClr val="00B0F0"/>
                </a:solidFill>
              </a:rPr>
            </a:br>
            <a:r>
              <a:rPr lang="en-US" sz="4900" dirty="0" smtClean="0">
                <a:solidFill>
                  <a:srgbClr val="00B0F0"/>
                </a:solidFill>
              </a:rPr>
              <a:t>Lesson02, NYC2: “Indigo Montoya”</a:t>
            </a:r>
            <a:endParaRPr lang="en-US" sz="4900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7" y="1825098"/>
            <a:ext cx="5157787" cy="5709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GET READY!!!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21733" y="2396069"/>
            <a:ext cx="6883400" cy="427037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Open your assignment in </a:t>
            </a:r>
            <a:br>
              <a:rPr lang="en-US" dirty="0" smtClean="0"/>
            </a:br>
            <a:r>
              <a:rPr lang="en-US" b="1" dirty="0" err="1" smtClean="0">
                <a:solidFill>
                  <a:srgbClr val="92D050"/>
                </a:solidFill>
              </a:rPr>
              <a:t>jupyter</a:t>
            </a:r>
            <a:r>
              <a:rPr lang="en-US" b="1" dirty="0" smtClean="0">
                <a:solidFill>
                  <a:srgbClr val="92D050"/>
                </a:solidFill>
              </a:rPr>
              <a:t>-notebook</a:t>
            </a:r>
            <a:endParaRPr lang="en-US" dirty="0" smtClean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Open the assignment on </a:t>
            </a:r>
            <a:r>
              <a:rPr lang="en-US" b="1" dirty="0" smtClean="0">
                <a:solidFill>
                  <a:srgbClr val="92D050"/>
                </a:solidFill>
              </a:rPr>
              <a:t>Github.com</a:t>
            </a:r>
            <a:r>
              <a:rPr lang="en-US" dirty="0" smtClean="0"/>
              <a:t> to prove you submitted it on time.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You are now ready to be evaluated. Wait for your prof. </a:t>
            </a:r>
            <a:r>
              <a:rPr lang="en-US" dirty="0" err="1" smtClean="0"/>
              <a:t>She/He</a:t>
            </a:r>
            <a:r>
              <a:rPr lang="en-US" dirty="0" smtClean="0"/>
              <a:t> will ask you to execute your code, answer some questions, then assign you score.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Work on this week’s ICCL and Homework while U wait! TA’s will help with that.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0600" y="1825098"/>
            <a:ext cx="4268788" cy="5709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HOW WE EVALUATE:</a:t>
            </a:r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40687224"/>
              </p:ext>
            </p:extLst>
          </p:nvPr>
        </p:nvGraphicFramePr>
        <p:xfrm>
          <a:off x="7340600" y="2466023"/>
          <a:ext cx="4673599" cy="3231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5940"/>
                <a:gridCol w="497659"/>
              </a:tblGrid>
              <a:tr h="51710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“Stack” Scale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Did you Attempt it?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Does</a:t>
                      </a:r>
                      <a:r>
                        <a:rPr lang="en-US" sz="2400" baseline="0" dirty="0" smtClean="0"/>
                        <a:t> it execute?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5198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Does it solve the problem?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Can</a:t>
                      </a:r>
                      <a:r>
                        <a:rPr lang="en-US" sz="2400" baseline="0" dirty="0" smtClean="0"/>
                        <a:t> you explain the code when asked?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Is</a:t>
                      </a:r>
                      <a:r>
                        <a:rPr lang="en-US" sz="2400" baseline="0" dirty="0" smtClean="0"/>
                        <a:t> it well written?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39441" y="5767493"/>
            <a:ext cx="287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Late work not accepted!!!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8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128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Lesson 03:  Variables And Types</vt:lpstr>
      <vt:lpstr>1st Graded Homework:  Lesson02, NYC2: “Indigo Montoya”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A Fudge Jr</cp:lastModifiedBy>
  <cp:revision>15</cp:revision>
  <dcterms:created xsi:type="dcterms:W3CDTF">2016-12-23T13:48:39Z</dcterms:created>
  <dcterms:modified xsi:type="dcterms:W3CDTF">2017-02-03T14:48:00Z</dcterms:modified>
</cp:coreProperties>
</file>