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8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9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1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8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7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6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3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1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9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87EF0-BA4E-4B76-A150-CAF1586F112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43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142" y="365125"/>
            <a:ext cx="8955657" cy="180720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+mn-lt"/>
              </a:rPr>
              <a:t>Lesson </a:t>
            </a:r>
            <a:r>
              <a:rPr lang="en-US" sz="6000" dirty="0" smtClean="0">
                <a:latin typeface="+mn-lt"/>
              </a:rPr>
              <a:t>06: </a:t>
            </a:r>
            <a:r>
              <a:rPr lang="en-US" sz="6000" dirty="0">
                <a:latin typeface="+mn-lt"/>
              </a:rPr>
              <a:t/>
            </a:r>
            <a:br>
              <a:rPr lang="en-US" sz="6000" dirty="0">
                <a:latin typeface="+mn-lt"/>
              </a:rPr>
            </a:br>
            <a:r>
              <a:rPr lang="en-US" sz="6000" dirty="0" smtClean="0">
                <a:solidFill>
                  <a:schemeClr val="accent4"/>
                </a:solidFill>
                <a:latin typeface="+mn-lt"/>
              </a:rPr>
              <a:t>Functions + EXAM 1</a:t>
            </a:r>
            <a:endParaRPr lang="en-US" sz="6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00176" y="2691442"/>
            <a:ext cx="7844139" cy="4166557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200" b="1" dirty="0" smtClean="0">
                <a:solidFill>
                  <a:srgbClr val="0070C0"/>
                </a:solidFill>
              </a:rPr>
              <a:t>Today is </a:t>
            </a:r>
            <a:r>
              <a:rPr lang="en-US" sz="3200" b="1" dirty="0" smtClean="0">
                <a:solidFill>
                  <a:srgbClr val="00B0F0"/>
                </a:solidFill>
              </a:rPr>
              <a:t>FRIDAY</a:t>
            </a:r>
            <a:r>
              <a:rPr lang="en-US" sz="3200" b="1" dirty="0" smtClean="0">
                <a:solidFill>
                  <a:srgbClr val="0070C0"/>
                </a:solidFill>
              </a:rPr>
              <a:t>! It's An </a:t>
            </a:r>
            <a:r>
              <a:rPr lang="en-US" sz="3200" b="1" i="1" dirty="0" smtClean="0">
                <a:solidFill>
                  <a:srgbClr val="00B0F0"/>
                </a:solidFill>
              </a:rPr>
              <a:t>Exam </a:t>
            </a:r>
            <a:r>
              <a:rPr lang="en-US" sz="3200" b="1" dirty="0" smtClean="0">
                <a:solidFill>
                  <a:srgbClr val="0070C0"/>
                </a:solidFill>
              </a:rPr>
              <a:t>Day!</a:t>
            </a:r>
          </a:p>
          <a:p>
            <a:pPr algn="l"/>
            <a:r>
              <a:rPr lang="en-US" sz="3200" b="1" dirty="0" smtClean="0">
                <a:solidFill>
                  <a:srgbClr val="FFFF00"/>
                </a:solidFill>
              </a:rPr>
              <a:t>Sit with your team. </a:t>
            </a:r>
            <a:r>
              <a:rPr lang="en-US" sz="3200" dirty="0" smtClean="0"/>
              <a:t>Chart on right </a:t>
            </a:r>
            <a:r>
              <a:rPr lang="en-US" sz="3200" dirty="0" smtClean="0">
                <a:sym typeface="Wingdings" panose="05000000000000000000" pitchFamily="2" charset="2"/>
              </a:rPr>
              <a:t></a:t>
            </a:r>
            <a:endParaRPr lang="en-US" sz="3200" dirty="0" smtClean="0"/>
          </a:p>
          <a:p>
            <a:r>
              <a:rPr lang="en-US" sz="3200" b="1" dirty="0">
                <a:solidFill>
                  <a:srgbClr val="FFFF00"/>
                </a:solidFill>
              </a:rPr>
              <a:t>Team Mike </a:t>
            </a:r>
            <a:r>
              <a:rPr lang="en-US" sz="3200" b="1" dirty="0" smtClean="0">
                <a:solidFill>
                  <a:srgbClr val="FFFF00"/>
                </a:solidFill>
              </a:rPr>
              <a:t>== E</a:t>
            </a:r>
            <a:r>
              <a:rPr lang="en-US" sz="3200" dirty="0"/>
              <a:t>: (Check Blackboard</a:t>
            </a:r>
            <a:r>
              <a:rPr lang="en-US" sz="3200" dirty="0" smtClean="0"/>
              <a:t>)</a:t>
            </a:r>
          </a:p>
          <a:p>
            <a:r>
              <a:rPr lang="en-US" sz="3200" b="1" dirty="0" smtClean="0">
                <a:solidFill>
                  <a:srgbClr val="FFFF00"/>
                </a:solidFill>
              </a:rPr>
              <a:t>Agenda: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/>
              <a:t>Take Exam #1, In-Class Coding Lab, Then Start Homework NYC 1,3,4</a:t>
            </a:r>
          </a:p>
          <a:p>
            <a:r>
              <a:rPr lang="en-US" sz="3200" b="1" dirty="0">
                <a:solidFill>
                  <a:srgbClr val="FFFF00"/>
                </a:solidFill>
              </a:rPr>
              <a:t>Graded Homework:</a:t>
            </a:r>
            <a:r>
              <a:rPr lang="en-US" sz="3200" dirty="0"/>
              <a:t> Lesson 05, NYC </a:t>
            </a:r>
            <a:r>
              <a:rPr lang="en-US" sz="3200" dirty="0" smtClean="0"/>
              <a:t>4 (Graded on GitHub… not in class.)</a:t>
            </a:r>
            <a:endParaRPr lang="en-US" sz="3200" dirty="0"/>
          </a:p>
          <a:p>
            <a:pPr algn="l"/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9" y="210957"/>
            <a:ext cx="2018373" cy="20445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5932" y="2598373"/>
            <a:ext cx="340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Team Seating Chart</a:t>
            </a:r>
            <a:endParaRPr lang="en-US" sz="3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8203373" y="3183148"/>
            <a:ext cx="3768764" cy="3443008"/>
            <a:chOff x="8273711" y="3183148"/>
            <a:chExt cx="3768764" cy="3443008"/>
          </a:xfrm>
        </p:grpSpPr>
        <p:sp>
          <p:nvSpPr>
            <p:cNvPr id="13" name="Rectangle 12"/>
            <p:cNvSpPr/>
            <p:nvPr/>
          </p:nvSpPr>
          <p:spPr>
            <a:xfrm>
              <a:off x="8273711" y="3183148"/>
              <a:ext cx="3768764" cy="34430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20449" y="3404896"/>
              <a:ext cx="1586281" cy="97787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Angela</a:t>
              </a:r>
              <a:endParaRPr lang="en-US" sz="2800" b="1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442906" y="3432992"/>
              <a:ext cx="1521583" cy="98019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 smtClean="0"/>
                <a:t>Avi</a:t>
              </a:r>
              <a:endParaRPr lang="en-US" sz="2800" b="1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0320450" y="4536930"/>
              <a:ext cx="1586281" cy="100494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Wade</a:t>
              </a:r>
              <a:endParaRPr lang="en-US" sz="2400" b="1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442906" y="4536929"/>
              <a:ext cx="1560402" cy="100494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Deb</a:t>
              </a:r>
              <a:endParaRPr lang="en-US" sz="3200" b="1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442906" y="5693495"/>
              <a:ext cx="3496052" cy="81972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1</a:t>
              </a:r>
              <a:r>
                <a:rPr lang="en-US" sz="2800" b="1" baseline="30000" dirty="0" smtClean="0"/>
                <a:t>st</a:t>
              </a:r>
              <a:r>
                <a:rPr lang="en-US" sz="2800" b="1" dirty="0" smtClean="0"/>
                <a:t> 2 Rows: Mike == E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1462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77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Lesson 06:  Functions + EXAM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01:  Introduction to Programming</dc:title>
  <dc:creator>Michael Fudge</dc:creator>
  <cp:lastModifiedBy>Michael Fudge</cp:lastModifiedBy>
  <cp:revision>12</cp:revision>
  <dcterms:created xsi:type="dcterms:W3CDTF">2016-12-23T13:48:39Z</dcterms:created>
  <dcterms:modified xsi:type="dcterms:W3CDTF">2017-03-20T16:10:58Z</dcterms:modified>
</cp:coreProperties>
</file>