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09: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Lists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844139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dirty="0" smtClean="0">
                <a:solidFill>
                  <a:srgbClr val="FFFF00"/>
                </a:solidFill>
              </a:rPr>
              <a:t>== B</a:t>
            </a:r>
            <a:r>
              <a:rPr lang="en-US" sz="3200" dirty="0" smtClean="0"/>
              <a:t>: (Check Blackboard)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Graded Homework:</a:t>
            </a:r>
            <a:r>
              <a:rPr lang="en-US" sz="3200" dirty="0" smtClean="0"/>
              <a:t> Lesson 08, </a:t>
            </a:r>
            <a:r>
              <a:rPr lang="en-US" sz="3200"/>
              <a:t>NYC </a:t>
            </a:r>
            <a:r>
              <a:rPr lang="en-US" sz="3200" dirty="0" smtClean="0"/>
              <a:t>3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In-Class Coding Lab, NYC 1,2,4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8203373" y="3183148"/>
            <a:ext cx="3768764" cy="3443008"/>
            <a:chOff x="8273711" y="3183148"/>
            <a:chExt cx="3768764" cy="3443008"/>
          </a:xfrm>
        </p:grpSpPr>
        <p:sp>
          <p:nvSpPr>
            <p:cNvPr id="27" name="Rectangle 26"/>
            <p:cNvSpPr/>
            <p:nvPr/>
          </p:nvSpPr>
          <p:spPr>
            <a:xfrm>
              <a:off x="8273711" y="3183148"/>
              <a:ext cx="3768764" cy="3443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320449" y="3404896"/>
              <a:ext cx="1586281" cy="9778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Angela</a:t>
              </a:r>
              <a:endParaRPr lang="en-US" sz="2800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442906" y="3432992"/>
              <a:ext cx="1521583" cy="9801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Avi</a:t>
              </a:r>
              <a:endParaRPr lang="en-US" sz="28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0320450" y="4536930"/>
              <a:ext cx="1586281" cy="10049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Wade</a:t>
              </a:r>
              <a:endParaRPr lang="en-US" sz="2400" b="1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442906" y="4536929"/>
              <a:ext cx="1560402" cy="10049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Deb</a:t>
              </a:r>
              <a:endParaRPr lang="en-US" sz="3200" b="1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442906" y="5693495"/>
              <a:ext cx="3496052" cy="8197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r>
                <a:rPr lang="en-US" sz="2800" b="1" baseline="30000" dirty="0" smtClean="0"/>
                <a:t>st</a:t>
              </a:r>
              <a:r>
                <a:rPr lang="en-US" sz="2800" b="1" dirty="0" smtClean="0"/>
                <a:t> 2 Rows: Mike </a:t>
              </a:r>
              <a:r>
                <a:rPr lang="en-US" sz="2800" b="1" smtClean="0"/>
                <a:t>== B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Lesson 09:  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Fudge</cp:lastModifiedBy>
  <cp:revision>12</cp:revision>
  <dcterms:created xsi:type="dcterms:W3CDTF">2016-12-23T13:48:39Z</dcterms:created>
  <dcterms:modified xsi:type="dcterms:W3CDTF">2017-03-24T01:44:14Z</dcterms:modified>
</cp:coreProperties>
</file>