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11: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Web Services / API's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D</a:t>
            </a:r>
            <a:r>
              <a:rPr lang="en-US" sz="3200" dirty="0" smtClean="0"/>
              <a:t>: (Check Blackboard)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Lesson 10, NYC 1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In-Class Coding Lab, </a:t>
            </a:r>
            <a:r>
              <a:rPr lang="en-US" sz="3200" dirty="0"/>
              <a:t>NYC </a:t>
            </a:r>
            <a:r>
              <a:rPr lang="en-US" sz="3200" dirty="0" smtClean="0"/>
              <a:t>1,2,3</a:t>
            </a:r>
          </a:p>
          <a:p>
            <a:r>
              <a:rPr lang="en-US" sz="3200" b="1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203373" y="3183148"/>
            <a:ext cx="3768764" cy="3443008"/>
            <a:chOff x="8273711" y="3183148"/>
            <a:chExt cx="3768764" cy="3443008"/>
          </a:xfrm>
        </p:grpSpPr>
        <p:sp>
          <p:nvSpPr>
            <p:cNvPr id="20" name="Rectangle 19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320449" y="3404896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42906" y="3432992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20450" y="4536930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42906" y="4536929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</a:t>
              </a:r>
              <a:r>
                <a:rPr lang="en-US" sz="2800" b="1" smtClean="0"/>
                <a:t>== </a:t>
              </a:r>
              <a:r>
                <a:rPr lang="en-US" sz="2800" b="1" smtClean="0"/>
                <a:t>D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Lesson 11:  Web Services / API's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Fudge</cp:lastModifiedBy>
  <cp:revision>9</cp:revision>
  <dcterms:created xsi:type="dcterms:W3CDTF">2016-12-23T13:48:39Z</dcterms:created>
  <dcterms:modified xsi:type="dcterms:W3CDTF">2017-03-20T15:58:40Z</dcterms:modified>
</cp:coreProperties>
</file>