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8102E-82DA-511D-4678-7B53FC06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B19AC-9344-CDAA-DB90-C7283FA1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7B12D-8428-FB66-4E9B-E9C86F54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72CD0-8600-F3A6-38B3-B165C0F2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1D4E3-6A5C-4DBC-B8BC-B610E2CD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3D6C2-58B1-225B-5396-AB5FBEF1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53CBA-5564-8C56-8BD9-EEC9C45B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A23883-2F8F-1A3E-82EA-16339B6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96457-EFC2-FCDD-57F6-5FD587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2A203-DEFB-965B-5078-4EFBD205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98D6C-0B17-7F10-113F-D9B12F6F9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4998C-26C9-2CB9-EF95-38C603FA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309A0-2FA4-57A1-CD33-9B6CE379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B018F-D05E-59A6-7728-5A253431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83AEA-7C6C-8E76-E668-999004F3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D2E2-5259-8CC3-04C6-C8368E91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4F408-F926-4752-B853-AE8F83F0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320A8-4852-21A2-4F62-5C9D1F11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12412-B023-EA6B-977B-A7082BDA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74722-525F-1868-05C7-03775E7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DDEDD-E95E-FDCE-3641-2425D556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D10B0F-85F4-0359-22A9-C5900F65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45196-EE75-8F6D-A3C2-9C803FB8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9C11C4-C1D0-9430-8EC3-344E83D2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080A2-1A71-AE67-532F-3BA6365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5008-7D3B-2441-7A9E-1605E001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CDEA3-1533-3476-EBDE-1FDF2B56E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DE687-2E8D-5DEA-CB6F-CCFF91AB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11C1A-C686-DC43-2722-FD3BB86F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C32AF-69D8-23FB-D67D-6A1423D3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27671-FC11-503C-5E0F-46269D95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C4CC-BB8D-7937-25F3-DD26A7F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F2404-C55D-B5D6-650C-C00E5E69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D73C6-7FFD-692A-7C64-71BDCA33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545669-A654-2186-2EB4-40722334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EC47E0-837B-9B7C-7875-6613EF577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5E16B-F4E5-493B-59CB-6531DA1F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750E08-7F2E-00D1-360C-B6353141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4D78B8-6216-CBDF-B6C3-F725C181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0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BB3DA-08B7-5A88-FCF5-DEC69F64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08EB61-9350-280C-FD7D-FE583CA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4E9A2-0A88-64D9-782B-38A98C3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F0810E-3703-92A7-5F96-927927C5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318287-CB20-F734-FA5E-CC93A76B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A567D5-0C8C-CD54-8DA5-8259F316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96CE52-15C3-B29D-E1E1-41CDAD2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515E5-01A3-6579-BDA0-7EC122BD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676A4-DEF4-E063-0BEF-959982C1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F09915-C83A-E9F3-A50E-8AFEE9A4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89802-36CC-FE43-8D01-E0EC1E67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50D43-84A0-A272-AFC4-F9D8E916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D3B8F-C037-0895-0337-7DAF7681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09859-548F-5080-F0E6-55ACEE3A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2B842-3B2F-1751-BA22-73BE990F1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2722B-F2AB-97D1-E79C-5B988CCC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AABF0-8DD2-9ACA-5DD3-408E8860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35809-A55B-20BA-3DBF-C6567DB5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692F0B-0792-54F9-346C-D1068E0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6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E39CEF-7F13-6773-0B31-D91FF6D8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13452-A553-5CC8-98EC-A1F52F22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09078-D3F4-840E-6C57-D3562F3F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706C-B3C7-4168-B9D7-9CEC54579FA0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CCF31-5814-95B1-19E6-BAAC72F5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78152-6D71-CFA3-6BAF-71BBEA70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1A3D-816D-4758-BCB7-E2248EFD9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189B0A-F097-B006-3B08-CABFED5C6E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FA75BEA-6334-BA49-398D-4802C41BDD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12192000" cy="1136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FD0B2-D4B3-7F55-3CE8-7B08C02D5D1C}"/>
              </a:ext>
            </a:extLst>
          </p:cNvPr>
          <p:cNvSpPr/>
          <p:nvPr/>
        </p:nvSpPr>
        <p:spPr>
          <a:xfrm>
            <a:off x="4568299" y="1589103"/>
            <a:ext cx="3052442" cy="25964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4F832C10-75D6-F700-756A-7B5E8EE4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6" b="27124"/>
          <a:stretch/>
        </p:blipFill>
        <p:spPr>
          <a:xfrm>
            <a:off x="10076155" y="155358"/>
            <a:ext cx="1726152" cy="825623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B3AFE647-CE77-2D96-4D40-A60695845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8" b="29226"/>
          <a:stretch/>
        </p:blipFill>
        <p:spPr>
          <a:xfrm>
            <a:off x="389693" y="186430"/>
            <a:ext cx="1900745" cy="825623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C7ADCF5-266C-AAA3-9CFE-61DCA51EB485}"/>
              </a:ext>
            </a:extLst>
          </p:cNvPr>
          <p:cNvSpPr/>
          <p:nvPr/>
        </p:nvSpPr>
        <p:spPr>
          <a:xfrm>
            <a:off x="3037639" y="5080105"/>
            <a:ext cx="1976761" cy="6214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4889041-6A1F-F68E-DDD8-25EC17812DB9}"/>
              </a:ext>
            </a:extLst>
          </p:cNvPr>
          <p:cNvSpPr/>
          <p:nvPr/>
        </p:nvSpPr>
        <p:spPr>
          <a:xfrm>
            <a:off x="7177602" y="5080104"/>
            <a:ext cx="1976761" cy="6214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Reprovar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BDB232-6AA7-ECB2-D391-C6851AD1B9A9}"/>
              </a:ext>
            </a:extLst>
          </p:cNvPr>
          <p:cNvSpPr/>
          <p:nvPr/>
        </p:nvSpPr>
        <p:spPr>
          <a:xfrm>
            <a:off x="-1" y="6489576"/>
            <a:ext cx="12192000" cy="36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78D7B3-8D49-1A0F-D041-67889761D411}"/>
              </a:ext>
            </a:extLst>
          </p:cNvPr>
          <p:cNvSpPr txBox="1"/>
          <p:nvPr/>
        </p:nvSpPr>
        <p:spPr>
          <a:xfrm>
            <a:off x="3766349" y="275781"/>
            <a:ext cx="465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/>
              <a:t>Screw</a:t>
            </a:r>
            <a:r>
              <a:rPr lang="pt-BR" sz="3200" b="1" dirty="0"/>
              <a:t> Thread </a:t>
            </a:r>
            <a:r>
              <a:rPr lang="pt-BR" sz="3200" b="1" dirty="0" err="1"/>
              <a:t>Classificator</a:t>
            </a:r>
            <a:endParaRPr lang="pt-BR" sz="32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2E8DB5-C25B-539A-5F29-81F127AE5E5D}"/>
              </a:ext>
            </a:extLst>
          </p:cNvPr>
          <p:cNvSpPr txBox="1"/>
          <p:nvPr/>
        </p:nvSpPr>
        <p:spPr>
          <a:xfrm>
            <a:off x="4026020" y="6534227"/>
            <a:ext cx="413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Instituto Senai de Tecnologia “Roberto Mange” - 2024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252D18-D4D0-FF9E-E998-2C2DDC7BC61D}"/>
              </a:ext>
            </a:extLst>
          </p:cNvPr>
          <p:cNvSpPr txBox="1"/>
          <p:nvPr/>
        </p:nvSpPr>
        <p:spPr>
          <a:xfrm>
            <a:off x="4145872" y="4440781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Com Rosca: {0.9}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301851-4414-F516-9B65-8446DD23A5ED}"/>
              </a:ext>
            </a:extLst>
          </p:cNvPr>
          <p:cNvSpPr txBox="1"/>
          <p:nvPr/>
        </p:nvSpPr>
        <p:spPr>
          <a:xfrm>
            <a:off x="6176642" y="4440781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Sem Rosca: {0.1}</a:t>
            </a:r>
          </a:p>
        </p:txBody>
      </p:sp>
    </p:spTree>
    <p:extLst>
      <p:ext uri="{BB962C8B-B14F-4D97-AF65-F5344CB8AC3E}">
        <p14:creationId xmlns:p14="http://schemas.microsoft.com/office/powerpoint/2010/main" val="4117941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Jose Sanches</dc:creator>
  <cp:lastModifiedBy>Gabriel Jose Sanches</cp:lastModifiedBy>
  <cp:revision>1</cp:revision>
  <dcterms:created xsi:type="dcterms:W3CDTF">2024-09-16T18:18:02Z</dcterms:created>
  <dcterms:modified xsi:type="dcterms:W3CDTF">2024-09-16T19:01:12Z</dcterms:modified>
</cp:coreProperties>
</file>