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442" r:id="rId2"/>
    <p:sldId id="12425" r:id="rId3"/>
    <p:sldId id="12575" r:id="rId4"/>
    <p:sldId id="12576" r:id="rId5"/>
    <p:sldId id="12577" r:id="rId6"/>
    <p:sldId id="12578" r:id="rId7"/>
    <p:sldId id="12579" r:id="rId8"/>
    <p:sldId id="1257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14321-CE32-4BE3-8CFA-14EF3E160FC4}" v="3" dt="2024-02-08T17:46:39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EFE8-BF06-46E8-95E5-7BF92F3D31A6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F3D73-D1CE-4590-8B19-D1B7239F5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E8527A-D38A-4098-A390-39DFC58D7A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66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E8527A-D38A-4098-A390-39DFC58D7A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33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E8527A-D38A-4098-A390-39DFC58D7A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44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E8527A-D38A-4098-A390-39DFC58D7A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6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E8527A-D38A-4098-A390-39DFC58D7A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4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E8527A-D38A-4098-A390-39DFC58D7A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E4628-BAB2-BFFE-AE8F-12DE335D4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E180A-FBAA-65A7-BC97-4530AA64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19B09-FDC3-EBC7-579E-C00F3F4A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BF911-32C3-FB1A-7BF1-D56DE71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E1AC9-170E-7752-D290-9933CE11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61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947A-7594-D406-4944-0A1A76B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964456-304B-FBD8-900D-841DCB31F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FD260-67B7-A4B3-455A-A5C184AE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7DB50-EE4B-73EA-2DC6-5CCA3DB0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C0E1E-142F-77F2-F87C-2EAFC891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5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DCA878-5B88-B205-0685-38C261257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CB5C5A-C125-F5C1-CE58-82A83A37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5A1DE-121F-729F-DE3C-A7B8EB20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69CE1-566D-6C06-5333-5C640477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B863A-4C14-7C47-10A2-7ACE3197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7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1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el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502353-B767-45B6-A64C-BFE3A79C4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15" name="Linha Separadora">
            <a:extLst>
              <a:ext uri="{FF2B5EF4-FFF2-40B4-BE49-F238E27FC236}">
                <a16:creationId xmlns:a16="http://schemas.microsoft.com/office/drawing/2014/main" id="{9C00AEA6-5ADC-48FA-A8F4-3CCA20928CB2}"/>
              </a:ext>
            </a:extLst>
          </p:cNvPr>
          <p:cNvCxnSpPr>
            <a:cxnSpLocks/>
          </p:cNvCxnSpPr>
          <p:nvPr userDrawn="1"/>
        </p:nvCxnSpPr>
        <p:spPr>
          <a:xfrm>
            <a:off x="6021183" y="2619000"/>
            <a:ext cx="0" cy="162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37F05093-2CFD-4A4B-B832-C99E8F3834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4613" y="2418235"/>
            <a:ext cx="50400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pt-BR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64F6328B-1B2C-4C81-A5A4-32033B1A38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4611" y="2794860"/>
            <a:ext cx="50400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pt-BR"/>
              <a:t>e-mail@sp.senai.br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6CFC14E1-9605-4E45-A9FE-90C4FE46CF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34611" y="3171485"/>
            <a:ext cx="50400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pt-BR"/>
              <a:t>(11) XXXX-XXXX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6F57F5A7-BA91-4477-AEAE-A11FE9C32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4612" y="3703944"/>
            <a:ext cx="50400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pt-BR"/>
              <a:t>Departamento ou Unidade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4AA8A68-0DDE-4993-A423-93EF740332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4611" y="4032237"/>
            <a:ext cx="50400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pt-BR"/>
              <a:t>Endereço</a:t>
            </a:r>
          </a:p>
        </p:txBody>
      </p:sp>
      <p:pic>
        <p:nvPicPr>
          <p:cNvPr id="10" name="Logo_Superior_Direito">
            <a:extLst>
              <a:ext uri="{FF2B5EF4-FFF2-40B4-BE49-F238E27FC236}">
                <a16:creationId xmlns:a16="http://schemas.microsoft.com/office/drawing/2014/main" id="{968D725A-039B-F24C-B36D-EE37326CF6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96" y="3003612"/>
            <a:ext cx="2946999" cy="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7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D9468-5FF5-6922-0DF3-B346AA32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E7BE7-FFD0-058C-62EA-EF58081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CB4C3-3DA6-93F9-0713-78D730EA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DE774-F7AC-BE6E-879D-34E1272D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7D0AD9-1BD2-3DDE-A277-B0C5A66A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7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61D57-B43A-CBE7-4747-080ACCC8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D5780-7DCF-2197-35C1-8A806BDC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D1E89-FD4E-2DDF-EAB6-23CDB7EC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0158D-2AA1-C54D-AB82-43588D23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4851D3-1045-06B8-DF46-0074DF2F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08D0C-9F33-207D-C7F5-92C7BBF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08B19-57A8-C5FB-258E-39ECA3138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0432D0-6C76-AE28-9D06-D0A6F932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BE9669-F7D9-6F99-58DC-DD87C783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77DBF2-E1B1-7AB5-8EBB-9D62CCDF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B5216D-BF19-3001-3B1B-A1F235AD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6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E7F98-07BF-5412-819F-4C4816AB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B7478-42C3-948E-064D-EDB3C882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9689F3-C81E-B184-CE0E-40859DFE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A1515-EC97-D39D-E69A-BDBB2A01D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419550-20FA-9B2E-3BF7-EE3691662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54FA3F-71C8-DFE0-3B38-57531D0A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4A38D6-B980-4857-E399-63369F45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FB2C31-C153-D67A-C9FD-814A1CAB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7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787B7-B663-6384-022A-26C75E93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9FBBBE-8D48-CA61-B1FF-2D238DE0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D48A21-7DC6-004E-9A0F-0CA6345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EE2596-34B1-52E5-54C5-A257657E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757B3B-F372-CD65-FFD0-D111CDAE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FB8727-5A98-0122-7A7A-F6C2C91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320C61-DCC1-6E67-C60B-DD476A54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BBA17-33F6-C1B3-6F8D-125CD1A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20305-AECC-BD94-6B96-DED72D60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9F025B-5804-C1A3-7CB9-4DBD4B2A9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DFA987-E57A-A54A-E44C-6400457E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AD3414-D525-5EA9-CF3B-D91D636E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0EE39B-F5C8-8B56-5A1C-EC08930A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2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D1D1-78CC-2535-FDC4-B3720876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947153-4466-E605-D7D0-C8A10FC59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7844C-8B05-C240-94A1-4C61767CD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346F9E-78DA-F7F3-6F35-96DDCF71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99589-F96E-F45A-F38D-29C1A5C4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050C6B-E1D0-905F-6A79-61A8FA0E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D9B6B8-CAA2-C2BB-13E4-FB5AD10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C027E8-B793-9050-B5B5-C34DE469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14EAE-7564-F738-B82E-C1E0ADF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8D3B6-3A3F-41C2-A262-C8A4A9588F18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F5403-4F53-68BA-7D83-2D7A2183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79037-38BA-80C8-8A25-775DBF86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580D-6390-49D0-BAA8-C5D7C6E582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68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144" cy="6866649"/>
            <a:chOff x="0" y="0"/>
            <a:chExt cx="20104100" cy="1132361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116613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0AEC29FC-AE76-FB24-048C-BDA448D8CE99}"/>
              </a:ext>
            </a:extLst>
          </p:cNvPr>
          <p:cNvSpPr/>
          <p:nvPr/>
        </p:nvSpPr>
        <p:spPr>
          <a:xfrm>
            <a:off x="1327843" y="4646595"/>
            <a:ext cx="7628592" cy="30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 SemiBold" panose="00000700000000000000" pitchFamily="2" charset="0"/>
              </a:rPr>
              <a:t>SENAI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 ExtraLight" panose="00000300000000000000" pitchFamily="2" charset="0"/>
              </a:rPr>
              <a:t> CAMPINAS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9FAFE6-AE42-D06D-9473-FCAD2125957F}"/>
              </a:ext>
            </a:extLst>
          </p:cNvPr>
          <p:cNvSpPr/>
          <p:nvPr/>
        </p:nvSpPr>
        <p:spPr>
          <a:xfrm>
            <a:off x="1327843" y="4915410"/>
            <a:ext cx="7628592" cy="21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pt-BR" sz="1000" dirty="0">
                <a:solidFill>
                  <a:srgbClr val="E40520"/>
                </a:solidFill>
                <a:latin typeface="Montserrat SemiBold" panose="00000700000000000000" pitchFamily="2" charset="0"/>
              </a:rPr>
              <a:t>INSTITUTO SENAI DE TECNOLOGIA - CAMPINAS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9CC1C07-131C-9E28-F5AD-9CFD7989E71B}"/>
              </a:ext>
            </a:extLst>
          </p:cNvPr>
          <p:cNvSpPr/>
          <p:nvPr/>
        </p:nvSpPr>
        <p:spPr>
          <a:xfrm>
            <a:off x="10460066" y="5741686"/>
            <a:ext cx="1583861" cy="899571"/>
          </a:xfrm>
          <a:prstGeom prst="rect">
            <a:avLst/>
          </a:prstGeom>
          <a:solidFill>
            <a:srgbClr val="E4052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3A13F97-A52C-ACAD-0E16-097296ECA57B}"/>
              </a:ext>
            </a:extLst>
          </p:cNvPr>
          <p:cNvSpPr/>
          <p:nvPr/>
        </p:nvSpPr>
        <p:spPr>
          <a:xfrm>
            <a:off x="10679141" y="6027071"/>
            <a:ext cx="1205572" cy="453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pt-BR" sz="3000" dirty="0">
                <a:solidFill>
                  <a:schemeClr val="bg1"/>
                </a:solidFill>
                <a:latin typeface="Montserrat BOLD" panose="00000800000000000000" pitchFamily="2" charset="0"/>
              </a:rPr>
              <a:t>2024</a:t>
            </a:r>
          </a:p>
        </p:txBody>
      </p:sp>
      <p:cxnSp>
        <p:nvCxnSpPr>
          <p:cNvPr id="12" name="Conector reto 2">
            <a:extLst>
              <a:ext uri="{FF2B5EF4-FFF2-40B4-BE49-F238E27FC236}">
                <a16:creationId xmlns:a16="http://schemas.microsoft.com/office/drawing/2014/main" id="{B4233A7F-CC78-2E28-57C3-7E093890826A}"/>
              </a:ext>
            </a:extLst>
          </p:cNvPr>
          <p:cNvCxnSpPr>
            <a:cxnSpLocks/>
          </p:cNvCxnSpPr>
          <p:nvPr/>
        </p:nvCxnSpPr>
        <p:spPr>
          <a:xfrm>
            <a:off x="1240489" y="4670591"/>
            <a:ext cx="0" cy="388687"/>
          </a:xfrm>
          <a:prstGeom prst="line">
            <a:avLst/>
          </a:prstGeom>
          <a:ln>
            <a:solidFill>
              <a:srgbClr val="E40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1A43CB-3F03-DDDC-8048-2964A5375DF5}"/>
              </a:ext>
            </a:extLst>
          </p:cNvPr>
          <p:cNvSpPr txBox="1"/>
          <p:nvPr/>
        </p:nvSpPr>
        <p:spPr>
          <a:xfrm>
            <a:off x="1485639" y="3463747"/>
            <a:ext cx="921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__Guia Prático da Aplicação para Correções Manuais__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836F41-1A4A-A180-2B14-169EF93AE291}"/>
              </a:ext>
            </a:extLst>
          </p:cNvPr>
          <p:cNvSpPr txBox="1"/>
          <p:nvPr/>
        </p:nvSpPr>
        <p:spPr>
          <a:xfrm>
            <a:off x="1" y="2439080"/>
            <a:ext cx="1219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ROTA 2030 – HANDS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8">
            <a:extLst>
              <a:ext uri="{FF2B5EF4-FFF2-40B4-BE49-F238E27FC236}">
                <a16:creationId xmlns:a16="http://schemas.microsoft.com/office/drawing/2014/main" id="{08F0A5AF-54C0-4A13-B3E5-7F8FC57809FB}"/>
              </a:ext>
            </a:extLst>
          </p:cNvPr>
          <p:cNvSpPr/>
          <p:nvPr/>
        </p:nvSpPr>
        <p:spPr>
          <a:xfrm>
            <a:off x="887425" y="926559"/>
            <a:ext cx="1018490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92">
              <a:lnSpc>
                <a:spcPct val="85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Montserrat" panose="00000500000000000000" pitchFamily="2" charset="0"/>
              </a:rPr>
              <a:t>INTRODUÇÃO</a:t>
            </a:r>
            <a:endParaRPr lang="pt-BR" sz="280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90" name="object 2">
            <a:extLst>
              <a:ext uri="{FF2B5EF4-FFF2-40B4-BE49-F238E27FC236}">
                <a16:creationId xmlns:a16="http://schemas.microsoft.com/office/drawing/2014/main" id="{A65C1B4A-D889-4974-8386-6FD4D4550E8C}"/>
              </a:ext>
            </a:extLst>
          </p:cNvPr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B75F840D-04C8-4FE2-9022-AC6FC41A5AC4}"/>
              </a:ext>
            </a:extLst>
          </p:cNvPr>
          <p:cNvSpPr/>
          <p:nvPr/>
        </p:nvSpPr>
        <p:spPr>
          <a:xfrm>
            <a:off x="428" y="6771153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7">
            <a:extLst>
              <a:ext uri="{FF2B5EF4-FFF2-40B4-BE49-F238E27FC236}">
                <a16:creationId xmlns:a16="http://schemas.microsoft.com/office/drawing/2014/main" id="{5E5C2313-844A-4102-B889-F8619BFF8151}"/>
              </a:ext>
            </a:extLst>
          </p:cNvPr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A55667F1-589C-498F-8B4C-BF26635EB543}"/>
              </a:ext>
            </a:extLst>
          </p:cNvPr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77AFF852-8F7F-4B6D-97D8-B591C8FD2E7A}"/>
              </a:ext>
            </a:extLst>
          </p:cNvPr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10">
            <a:extLst>
              <a:ext uri="{FF2B5EF4-FFF2-40B4-BE49-F238E27FC236}">
                <a16:creationId xmlns:a16="http://schemas.microsoft.com/office/drawing/2014/main" id="{7E2380FD-6A7B-4F8D-8873-24E0AE80437B}"/>
              </a:ext>
            </a:extLst>
          </p:cNvPr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11">
            <a:extLst>
              <a:ext uri="{FF2B5EF4-FFF2-40B4-BE49-F238E27FC236}">
                <a16:creationId xmlns:a16="http://schemas.microsoft.com/office/drawing/2014/main" id="{1770C959-2498-4CA9-B54D-69FD10604E91}"/>
              </a:ext>
            </a:extLst>
          </p:cNvPr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12">
            <a:extLst>
              <a:ext uri="{FF2B5EF4-FFF2-40B4-BE49-F238E27FC236}">
                <a16:creationId xmlns:a16="http://schemas.microsoft.com/office/drawing/2014/main" id="{A2692AEE-42A9-4394-A327-E0936E16457D}"/>
              </a:ext>
            </a:extLst>
          </p:cNvPr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12B24C6-06A8-4953-BBDE-AE5E27E51381}"/>
              </a:ext>
            </a:extLst>
          </p:cNvPr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14">
            <a:extLst>
              <a:ext uri="{FF2B5EF4-FFF2-40B4-BE49-F238E27FC236}">
                <a16:creationId xmlns:a16="http://schemas.microsoft.com/office/drawing/2014/main" id="{9BAAD445-F709-41D9-BC7E-F064E71376EA}"/>
              </a:ext>
            </a:extLst>
          </p:cNvPr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5">
            <a:extLst>
              <a:ext uri="{FF2B5EF4-FFF2-40B4-BE49-F238E27FC236}">
                <a16:creationId xmlns:a16="http://schemas.microsoft.com/office/drawing/2014/main" id="{07F82349-9C7F-41EB-AF14-303EB7A9D9A2}"/>
              </a:ext>
            </a:extLst>
          </p:cNvPr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6">
            <a:extLst>
              <a:ext uri="{FF2B5EF4-FFF2-40B4-BE49-F238E27FC236}">
                <a16:creationId xmlns:a16="http://schemas.microsoft.com/office/drawing/2014/main" id="{6015A544-604E-44C8-92DC-392F665F1AC7}"/>
              </a:ext>
            </a:extLst>
          </p:cNvPr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7">
            <a:extLst>
              <a:ext uri="{FF2B5EF4-FFF2-40B4-BE49-F238E27FC236}">
                <a16:creationId xmlns:a16="http://schemas.microsoft.com/office/drawing/2014/main" id="{FBA4B248-8953-487F-9DC0-AC509C6C6681}"/>
              </a:ext>
            </a:extLst>
          </p:cNvPr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8">
            <a:extLst>
              <a:ext uri="{FF2B5EF4-FFF2-40B4-BE49-F238E27FC236}">
                <a16:creationId xmlns:a16="http://schemas.microsoft.com/office/drawing/2014/main" id="{60B4F81A-4E87-4D5B-A061-65A0B8BE9576}"/>
              </a:ext>
            </a:extLst>
          </p:cNvPr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9D9015F4-F308-45A0-8659-310D45AB615C}"/>
              </a:ext>
            </a:extLst>
          </p:cNvPr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20">
            <a:extLst>
              <a:ext uri="{FF2B5EF4-FFF2-40B4-BE49-F238E27FC236}">
                <a16:creationId xmlns:a16="http://schemas.microsoft.com/office/drawing/2014/main" id="{1A88081F-A926-442D-8AEB-802F996E7D74}"/>
              </a:ext>
            </a:extLst>
          </p:cNvPr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46BA145B-1AFB-4EFA-AC20-9B2DBD07EE61}"/>
              </a:ext>
            </a:extLst>
          </p:cNvPr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4CD70EF7-2A66-4485-BF5F-328295DB02B7}"/>
              </a:ext>
            </a:extLst>
          </p:cNvPr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23">
            <a:extLst>
              <a:ext uri="{FF2B5EF4-FFF2-40B4-BE49-F238E27FC236}">
                <a16:creationId xmlns:a16="http://schemas.microsoft.com/office/drawing/2014/main" id="{313CA822-74E8-4B7A-9F87-1DFD3C393D9B}"/>
              </a:ext>
            </a:extLst>
          </p:cNvPr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24">
            <a:extLst>
              <a:ext uri="{FF2B5EF4-FFF2-40B4-BE49-F238E27FC236}">
                <a16:creationId xmlns:a16="http://schemas.microsoft.com/office/drawing/2014/main" id="{308F0FA5-426D-41C8-8324-20E28CD06983}"/>
              </a:ext>
            </a:extLst>
          </p:cNvPr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25">
            <a:extLst>
              <a:ext uri="{FF2B5EF4-FFF2-40B4-BE49-F238E27FC236}">
                <a16:creationId xmlns:a16="http://schemas.microsoft.com/office/drawing/2014/main" id="{3DF95077-504F-4A7E-B8DC-E0C636E6C21D}"/>
              </a:ext>
            </a:extLst>
          </p:cNvPr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26">
            <a:extLst>
              <a:ext uri="{FF2B5EF4-FFF2-40B4-BE49-F238E27FC236}">
                <a16:creationId xmlns:a16="http://schemas.microsoft.com/office/drawing/2014/main" id="{295E26EA-9316-49A2-BA33-39B12050E6AD}"/>
              </a:ext>
            </a:extLst>
          </p:cNvPr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27">
            <a:extLst>
              <a:ext uri="{FF2B5EF4-FFF2-40B4-BE49-F238E27FC236}">
                <a16:creationId xmlns:a16="http://schemas.microsoft.com/office/drawing/2014/main" id="{321470B6-9638-494D-A4A1-E223F0BE27BD}"/>
              </a:ext>
            </a:extLst>
          </p:cNvPr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28">
            <a:extLst>
              <a:ext uri="{FF2B5EF4-FFF2-40B4-BE49-F238E27FC236}">
                <a16:creationId xmlns:a16="http://schemas.microsoft.com/office/drawing/2014/main" id="{E8F42E0D-0F65-477C-8E72-8D28B4E5B343}"/>
              </a:ext>
            </a:extLst>
          </p:cNvPr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29">
            <a:extLst>
              <a:ext uri="{FF2B5EF4-FFF2-40B4-BE49-F238E27FC236}">
                <a16:creationId xmlns:a16="http://schemas.microsoft.com/office/drawing/2014/main" id="{1A8DF13E-DB5A-4308-A3C1-E410191D0A12}"/>
              </a:ext>
            </a:extLst>
          </p:cNvPr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30">
            <a:extLst>
              <a:ext uri="{FF2B5EF4-FFF2-40B4-BE49-F238E27FC236}">
                <a16:creationId xmlns:a16="http://schemas.microsoft.com/office/drawing/2014/main" id="{B73419E5-F695-43BA-8D9B-7DAB0BDE2667}"/>
              </a:ext>
            </a:extLst>
          </p:cNvPr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31">
            <a:extLst>
              <a:ext uri="{FF2B5EF4-FFF2-40B4-BE49-F238E27FC236}">
                <a16:creationId xmlns:a16="http://schemas.microsoft.com/office/drawing/2014/main" id="{EF35229C-23E6-4EE8-8A2C-A7D220A5A48D}"/>
              </a:ext>
            </a:extLst>
          </p:cNvPr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1C192AF9-FF3B-4EEC-9EF3-298CFBB7319C}"/>
              </a:ext>
            </a:extLst>
          </p:cNvPr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B0228FFA-9165-4104-983A-1EA4D0A75BA4}"/>
              </a:ext>
            </a:extLst>
          </p:cNvPr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34">
            <a:extLst>
              <a:ext uri="{FF2B5EF4-FFF2-40B4-BE49-F238E27FC236}">
                <a16:creationId xmlns:a16="http://schemas.microsoft.com/office/drawing/2014/main" id="{11A50273-1E57-457A-943E-DED449D2D35D}"/>
              </a:ext>
            </a:extLst>
          </p:cNvPr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35">
            <a:extLst>
              <a:ext uri="{FF2B5EF4-FFF2-40B4-BE49-F238E27FC236}">
                <a16:creationId xmlns:a16="http://schemas.microsoft.com/office/drawing/2014/main" id="{4308259C-FFDC-41BB-A5AF-0B7A7162D47D}"/>
              </a:ext>
            </a:extLst>
          </p:cNvPr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36">
            <a:extLst>
              <a:ext uri="{FF2B5EF4-FFF2-40B4-BE49-F238E27FC236}">
                <a16:creationId xmlns:a16="http://schemas.microsoft.com/office/drawing/2014/main" id="{F3EBF34C-FB7A-443E-8B01-CCD871483369}"/>
              </a:ext>
            </a:extLst>
          </p:cNvPr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37">
            <a:extLst>
              <a:ext uri="{FF2B5EF4-FFF2-40B4-BE49-F238E27FC236}">
                <a16:creationId xmlns:a16="http://schemas.microsoft.com/office/drawing/2014/main" id="{EB080AB0-1B47-422F-B443-CC66A9F47571}"/>
              </a:ext>
            </a:extLst>
          </p:cNvPr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38">
            <a:extLst>
              <a:ext uri="{FF2B5EF4-FFF2-40B4-BE49-F238E27FC236}">
                <a16:creationId xmlns:a16="http://schemas.microsoft.com/office/drawing/2014/main" id="{184BD1DF-A921-4BCD-A8BE-5EC81B9EC03E}"/>
              </a:ext>
            </a:extLst>
          </p:cNvPr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39">
            <a:extLst>
              <a:ext uri="{FF2B5EF4-FFF2-40B4-BE49-F238E27FC236}">
                <a16:creationId xmlns:a16="http://schemas.microsoft.com/office/drawing/2014/main" id="{58EDC266-F920-472A-9265-E9E814CDC0F0}"/>
              </a:ext>
            </a:extLst>
          </p:cNvPr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40">
            <a:extLst>
              <a:ext uri="{FF2B5EF4-FFF2-40B4-BE49-F238E27FC236}">
                <a16:creationId xmlns:a16="http://schemas.microsoft.com/office/drawing/2014/main" id="{7C3516A8-9017-4235-8398-200B8EC8EE3F}"/>
              </a:ext>
            </a:extLst>
          </p:cNvPr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41">
            <a:extLst>
              <a:ext uri="{FF2B5EF4-FFF2-40B4-BE49-F238E27FC236}">
                <a16:creationId xmlns:a16="http://schemas.microsoft.com/office/drawing/2014/main" id="{E179BCE1-88D2-48F6-A5CA-8897827825C4}"/>
              </a:ext>
            </a:extLst>
          </p:cNvPr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42">
            <a:extLst>
              <a:ext uri="{FF2B5EF4-FFF2-40B4-BE49-F238E27FC236}">
                <a16:creationId xmlns:a16="http://schemas.microsoft.com/office/drawing/2014/main" id="{FF046BCE-5C94-4E6C-81AA-3C33FEC21249}"/>
              </a:ext>
            </a:extLst>
          </p:cNvPr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B98AE0C2-461C-4AD0-A41F-46C0A8F2C75A}"/>
              </a:ext>
            </a:extLst>
          </p:cNvPr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44">
            <a:extLst>
              <a:ext uri="{FF2B5EF4-FFF2-40B4-BE49-F238E27FC236}">
                <a16:creationId xmlns:a16="http://schemas.microsoft.com/office/drawing/2014/main" id="{CC1B0023-331D-4D1D-A1A0-F33788E59632}"/>
              </a:ext>
            </a:extLst>
          </p:cNvPr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object 45">
            <a:extLst>
              <a:ext uri="{FF2B5EF4-FFF2-40B4-BE49-F238E27FC236}">
                <a16:creationId xmlns:a16="http://schemas.microsoft.com/office/drawing/2014/main" id="{DF366D12-C5CD-4BA7-B7D9-804651F24279}"/>
              </a:ext>
            </a:extLst>
          </p:cNvPr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object 46">
            <a:extLst>
              <a:ext uri="{FF2B5EF4-FFF2-40B4-BE49-F238E27FC236}">
                <a16:creationId xmlns:a16="http://schemas.microsoft.com/office/drawing/2014/main" id="{79BEA82F-89BE-43E6-9A00-EEBAA0B3F6A5}"/>
              </a:ext>
            </a:extLst>
          </p:cNvPr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object 47">
            <a:extLst>
              <a:ext uri="{FF2B5EF4-FFF2-40B4-BE49-F238E27FC236}">
                <a16:creationId xmlns:a16="http://schemas.microsoft.com/office/drawing/2014/main" id="{C55446F4-DAAE-4B78-84E4-01B01D5BA78C}"/>
              </a:ext>
            </a:extLst>
          </p:cNvPr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bject 48">
            <a:extLst>
              <a:ext uri="{FF2B5EF4-FFF2-40B4-BE49-F238E27FC236}">
                <a16:creationId xmlns:a16="http://schemas.microsoft.com/office/drawing/2014/main" id="{DC223FB9-264F-4871-BEF7-9C5BD9533A1C}"/>
              </a:ext>
            </a:extLst>
          </p:cNvPr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F204EFF5-070C-4E0F-8844-AED6A09B3559}"/>
              </a:ext>
            </a:extLst>
          </p:cNvPr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bject 50">
            <a:extLst>
              <a:ext uri="{FF2B5EF4-FFF2-40B4-BE49-F238E27FC236}">
                <a16:creationId xmlns:a16="http://schemas.microsoft.com/office/drawing/2014/main" id="{EDF2451E-2F38-4821-8FD3-EAD5544612B5}"/>
              </a:ext>
            </a:extLst>
          </p:cNvPr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bject 51">
            <a:extLst>
              <a:ext uri="{FF2B5EF4-FFF2-40B4-BE49-F238E27FC236}">
                <a16:creationId xmlns:a16="http://schemas.microsoft.com/office/drawing/2014/main" id="{3783086B-0F41-4BDE-9E9E-0E64F5BA5886}"/>
              </a:ext>
            </a:extLst>
          </p:cNvPr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bject 52">
            <a:extLst>
              <a:ext uri="{FF2B5EF4-FFF2-40B4-BE49-F238E27FC236}">
                <a16:creationId xmlns:a16="http://schemas.microsoft.com/office/drawing/2014/main" id="{309CA292-9511-4E79-9895-1CAAC7105FA0}"/>
              </a:ext>
            </a:extLst>
          </p:cNvPr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bject 53">
            <a:extLst>
              <a:ext uri="{FF2B5EF4-FFF2-40B4-BE49-F238E27FC236}">
                <a16:creationId xmlns:a16="http://schemas.microsoft.com/office/drawing/2014/main" id="{FF519CEF-C1FF-470E-BEA3-A6DF3CBF9CB3}"/>
              </a:ext>
            </a:extLst>
          </p:cNvPr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bject 54">
            <a:extLst>
              <a:ext uri="{FF2B5EF4-FFF2-40B4-BE49-F238E27FC236}">
                <a16:creationId xmlns:a16="http://schemas.microsoft.com/office/drawing/2014/main" id="{A88CF049-DD3C-4F8F-B89E-B46FFD0497F5}"/>
              </a:ext>
            </a:extLst>
          </p:cNvPr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bject 55">
            <a:extLst>
              <a:ext uri="{FF2B5EF4-FFF2-40B4-BE49-F238E27FC236}">
                <a16:creationId xmlns:a16="http://schemas.microsoft.com/office/drawing/2014/main" id="{B890BCA5-5D52-4308-BF9F-517457F2D84F}"/>
              </a:ext>
            </a:extLst>
          </p:cNvPr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bject 56">
            <a:extLst>
              <a:ext uri="{FF2B5EF4-FFF2-40B4-BE49-F238E27FC236}">
                <a16:creationId xmlns:a16="http://schemas.microsoft.com/office/drawing/2014/main" id="{6B7805DD-25EA-4D4A-A38B-51ADD0478C78}"/>
              </a:ext>
            </a:extLst>
          </p:cNvPr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object 57">
            <a:extLst>
              <a:ext uri="{FF2B5EF4-FFF2-40B4-BE49-F238E27FC236}">
                <a16:creationId xmlns:a16="http://schemas.microsoft.com/office/drawing/2014/main" id="{F2F926B3-A27F-4EC8-AA13-90C74F629148}"/>
              </a:ext>
            </a:extLst>
          </p:cNvPr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object 58">
            <a:extLst>
              <a:ext uri="{FF2B5EF4-FFF2-40B4-BE49-F238E27FC236}">
                <a16:creationId xmlns:a16="http://schemas.microsoft.com/office/drawing/2014/main" id="{C63D2344-C50E-48D8-9809-76C432E53771}"/>
              </a:ext>
            </a:extLst>
          </p:cNvPr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object 59">
            <a:extLst>
              <a:ext uri="{FF2B5EF4-FFF2-40B4-BE49-F238E27FC236}">
                <a16:creationId xmlns:a16="http://schemas.microsoft.com/office/drawing/2014/main" id="{0736E403-5D55-4B3D-BA5F-8092EBF9D97A}"/>
              </a:ext>
            </a:extLst>
          </p:cNvPr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object 60">
            <a:extLst>
              <a:ext uri="{FF2B5EF4-FFF2-40B4-BE49-F238E27FC236}">
                <a16:creationId xmlns:a16="http://schemas.microsoft.com/office/drawing/2014/main" id="{3F941AA9-6896-4972-B607-F85B2F9A5F7F}"/>
              </a:ext>
            </a:extLst>
          </p:cNvPr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bject 61">
            <a:extLst>
              <a:ext uri="{FF2B5EF4-FFF2-40B4-BE49-F238E27FC236}">
                <a16:creationId xmlns:a16="http://schemas.microsoft.com/office/drawing/2014/main" id="{EE5F2738-BEBB-4211-ADD6-50DC9AACCD18}"/>
              </a:ext>
            </a:extLst>
          </p:cNvPr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object 62">
            <a:extLst>
              <a:ext uri="{FF2B5EF4-FFF2-40B4-BE49-F238E27FC236}">
                <a16:creationId xmlns:a16="http://schemas.microsoft.com/office/drawing/2014/main" id="{898174D0-7672-4011-B1D2-882DA3B847EB}"/>
              </a:ext>
            </a:extLst>
          </p:cNvPr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object 63">
            <a:extLst>
              <a:ext uri="{FF2B5EF4-FFF2-40B4-BE49-F238E27FC236}">
                <a16:creationId xmlns:a16="http://schemas.microsoft.com/office/drawing/2014/main" id="{0A5DCF37-D201-45D5-AFC2-C3D3D8AA5959}"/>
              </a:ext>
            </a:extLst>
          </p:cNvPr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object 64">
            <a:extLst>
              <a:ext uri="{FF2B5EF4-FFF2-40B4-BE49-F238E27FC236}">
                <a16:creationId xmlns:a16="http://schemas.microsoft.com/office/drawing/2014/main" id="{5FD33EB2-DB5A-450C-AACE-DD1D480B334F}"/>
              </a:ext>
            </a:extLst>
          </p:cNvPr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object 65">
            <a:extLst>
              <a:ext uri="{FF2B5EF4-FFF2-40B4-BE49-F238E27FC236}">
                <a16:creationId xmlns:a16="http://schemas.microsoft.com/office/drawing/2014/main" id="{B905F400-E12C-4DD2-A7A5-B84B3FCDD508}"/>
              </a:ext>
            </a:extLst>
          </p:cNvPr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object 66">
            <a:extLst>
              <a:ext uri="{FF2B5EF4-FFF2-40B4-BE49-F238E27FC236}">
                <a16:creationId xmlns:a16="http://schemas.microsoft.com/office/drawing/2014/main" id="{9D33104C-79C0-4B45-A8E6-B6F4F5A9EE8E}"/>
              </a:ext>
            </a:extLst>
          </p:cNvPr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object 67">
            <a:extLst>
              <a:ext uri="{FF2B5EF4-FFF2-40B4-BE49-F238E27FC236}">
                <a16:creationId xmlns:a16="http://schemas.microsoft.com/office/drawing/2014/main" id="{FE7F9F27-1028-45CF-A791-F5FC3065547B}"/>
              </a:ext>
            </a:extLst>
          </p:cNvPr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object 68">
            <a:extLst>
              <a:ext uri="{FF2B5EF4-FFF2-40B4-BE49-F238E27FC236}">
                <a16:creationId xmlns:a16="http://schemas.microsoft.com/office/drawing/2014/main" id="{F9C38345-883A-4B41-AF20-A0D7C4C38E30}"/>
              </a:ext>
            </a:extLst>
          </p:cNvPr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object 69">
            <a:extLst>
              <a:ext uri="{FF2B5EF4-FFF2-40B4-BE49-F238E27FC236}">
                <a16:creationId xmlns:a16="http://schemas.microsoft.com/office/drawing/2014/main" id="{CEDF4BFC-5FCF-4B37-9EF1-CDE095C3CACB}"/>
              </a:ext>
            </a:extLst>
          </p:cNvPr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70">
            <a:extLst>
              <a:ext uri="{FF2B5EF4-FFF2-40B4-BE49-F238E27FC236}">
                <a16:creationId xmlns:a16="http://schemas.microsoft.com/office/drawing/2014/main" id="{EEF92222-3A7E-4B09-A9D5-FAF566DCD469}"/>
              </a:ext>
            </a:extLst>
          </p:cNvPr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7AC0125-955B-F037-383F-6C9C9E23C177}"/>
              </a:ext>
            </a:extLst>
          </p:cNvPr>
          <p:cNvGrpSpPr/>
          <p:nvPr/>
        </p:nvGrpSpPr>
        <p:grpSpPr>
          <a:xfrm>
            <a:off x="10126730" y="212646"/>
            <a:ext cx="1588838" cy="405438"/>
            <a:chOff x="3588834" y="2878821"/>
            <a:chExt cx="3936974" cy="1004633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8AA11CC-2DE2-852D-571E-4CB3F30B8A81}"/>
                </a:ext>
              </a:extLst>
            </p:cNvPr>
            <p:cNvSpPr/>
            <p:nvPr/>
          </p:nvSpPr>
          <p:spPr>
            <a:xfrm>
              <a:off x="3588908" y="2878821"/>
              <a:ext cx="3936900" cy="1004633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56B3F30-2A57-6EC0-3A84-90297CF2B52A}"/>
                </a:ext>
              </a:extLst>
            </p:cNvPr>
            <p:cNvSpPr/>
            <p:nvPr/>
          </p:nvSpPr>
          <p:spPr>
            <a:xfrm>
              <a:off x="3588834" y="3007296"/>
              <a:ext cx="3936900" cy="746255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B6611A3-3241-DC80-FBFC-7667C56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5" y="12624"/>
            <a:ext cx="804904" cy="804904"/>
          </a:xfrm>
          <a:prstGeom prst="rect">
            <a:avLst/>
          </a:prstGeom>
        </p:spPr>
      </p:pic>
      <p:sp>
        <p:nvSpPr>
          <p:cNvPr id="6" name="Retângulo 18">
            <a:extLst>
              <a:ext uri="{FF2B5EF4-FFF2-40B4-BE49-F238E27FC236}">
                <a16:creationId xmlns:a16="http://schemas.microsoft.com/office/drawing/2014/main" id="{49886EAE-641F-FEAD-F879-FB6CCE1DD1FC}"/>
              </a:ext>
            </a:extLst>
          </p:cNvPr>
          <p:cNvSpPr/>
          <p:nvPr/>
        </p:nvSpPr>
        <p:spPr>
          <a:xfrm>
            <a:off x="887425" y="1778627"/>
            <a:ext cx="4793956" cy="4126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	O software oferece a funcionalidade de correções manuais dos parâmetros de ferramentas.</a:t>
            </a: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	Nessa modalidade, o operador deve selecionar apenas </a:t>
            </a:r>
            <a:r>
              <a:rPr lang="pt-BR" b="1" dirty="0">
                <a:solidFill>
                  <a:prstClr val="black"/>
                </a:solidFill>
                <a:latin typeface="Montserrat" panose="00000500000000000000" pitchFamily="2" charset="0"/>
              </a:rPr>
              <a:t>um bloco 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e </a:t>
            </a:r>
            <a:r>
              <a:rPr lang="pt-BR" b="1" dirty="0">
                <a:solidFill>
                  <a:prstClr val="black"/>
                </a:solidFill>
                <a:latin typeface="Montserrat" panose="00000500000000000000" pitchFamily="2" charset="0"/>
              </a:rPr>
              <a:t>uma medida 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por vez para realizar os ajustes.</a:t>
            </a:r>
          </a:p>
          <a:p>
            <a:pPr algn="just" defTabSz="554492">
              <a:lnSpc>
                <a:spcPct val="85000"/>
              </a:lnSpc>
              <a:defRPr/>
            </a:pP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	Tal funcionalidade, permite a criação e armazenamento de informações fundamentais para execução em modo de sugestões e automático, pois conseguimos capturar padrões de correções realizados e um tempo médio entre a correção de uma peça e sua devida medição pela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Verimation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D43E3D-64FB-E970-F5E6-D9A8D7C0C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618" y="1234326"/>
            <a:ext cx="5436552" cy="3416938"/>
          </a:xfrm>
          <a:prstGeom prst="rect">
            <a:avLst/>
          </a:prstGeom>
        </p:spPr>
      </p:pic>
      <p:sp>
        <p:nvSpPr>
          <p:cNvPr id="7" name="Retângulo 18">
            <a:extLst>
              <a:ext uri="{FF2B5EF4-FFF2-40B4-BE49-F238E27FC236}">
                <a16:creationId xmlns:a16="http://schemas.microsoft.com/office/drawing/2014/main" id="{9C4EF7D3-E577-5441-54A2-91558DF52D73}"/>
              </a:ext>
            </a:extLst>
          </p:cNvPr>
          <p:cNvSpPr/>
          <p:nvPr/>
        </p:nvSpPr>
        <p:spPr>
          <a:xfrm>
            <a:off x="6031428" y="4940787"/>
            <a:ext cx="487446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	Os valores são salvos na tabela “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manualCorrections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”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7550113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8">
            <a:extLst>
              <a:ext uri="{FF2B5EF4-FFF2-40B4-BE49-F238E27FC236}">
                <a16:creationId xmlns:a16="http://schemas.microsoft.com/office/drawing/2014/main" id="{08F0A5AF-54C0-4A13-B3E5-7F8FC57809FB}"/>
              </a:ext>
            </a:extLst>
          </p:cNvPr>
          <p:cNvSpPr/>
          <p:nvPr/>
        </p:nvSpPr>
        <p:spPr>
          <a:xfrm>
            <a:off x="887425" y="926559"/>
            <a:ext cx="1018490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92">
              <a:lnSpc>
                <a:spcPct val="85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Montserrat" panose="00000500000000000000" pitchFamily="2" charset="0"/>
              </a:rPr>
              <a:t>EXECUÇÃO</a:t>
            </a:r>
            <a:endParaRPr lang="pt-BR" sz="280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90" name="object 2">
            <a:extLst>
              <a:ext uri="{FF2B5EF4-FFF2-40B4-BE49-F238E27FC236}">
                <a16:creationId xmlns:a16="http://schemas.microsoft.com/office/drawing/2014/main" id="{A65C1B4A-D889-4974-8386-6FD4D4550E8C}"/>
              </a:ext>
            </a:extLst>
          </p:cNvPr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B75F840D-04C8-4FE2-9022-AC6FC41A5AC4}"/>
              </a:ext>
            </a:extLst>
          </p:cNvPr>
          <p:cNvSpPr/>
          <p:nvPr/>
        </p:nvSpPr>
        <p:spPr>
          <a:xfrm>
            <a:off x="428" y="6771153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7">
            <a:extLst>
              <a:ext uri="{FF2B5EF4-FFF2-40B4-BE49-F238E27FC236}">
                <a16:creationId xmlns:a16="http://schemas.microsoft.com/office/drawing/2014/main" id="{5E5C2313-844A-4102-B889-F8619BFF8151}"/>
              </a:ext>
            </a:extLst>
          </p:cNvPr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A55667F1-589C-498F-8B4C-BF26635EB543}"/>
              </a:ext>
            </a:extLst>
          </p:cNvPr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77AFF852-8F7F-4B6D-97D8-B591C8FD2E7A}"/>
              </a:ext>
            </a:extLst>
          </p:cNvPr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10">
            <a:extLst>
              <a:ext uri="{FF2B5EF4-FFF2-40B4-BE49-F238E27FC236}">
                <a16:creationId xmlns:a16="http://schemas.microsoft.com/office/drawing/2014/main" id="{7E2380FD-6A7B-4F8D-8873-24E0AE80437B}"/>
              </a:ext>
            </a:extLst>
          </p:cNvPr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11">
            <a:extLst>
              <a:ext uri="{FF2B5EF4-FFF2-40B4-BE49-F238E27FC236}">
                <a16:creationId xmlns:a16="http://schemas.microsoft.com/office/drawing/2014/main" id="{1770C959-2498-4CA9-B54D-69FD10604E91}"/>
              </a:ext>
            </a:extLst>
          </p:cNvPr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12">
            <a:extLst>
              <a:ext uri="{FF2B5EF4-FFF2-40B4-BE49-F238E27FC236}">
                <a16:creationId xmlns:a16="http://schemas.microsoft.com/office/drawing/2014/main" id="{A2692AEE-42A9-4394-A327-E0936E16457D}"/>
              </a:ext>
            </a:extLst>
          </p:cNvPr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12B24C6-06A8-4953-BBDE-AE5E27E51381}"/>
              </a:ext>
            </a:extLst>
          </p:cNvPr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14">
            <a:extLst>
              <a:ext uri="{FF2B5EF4-FFF2-40B4-BE49-F238E27FC236}">
                <a16:creationId xmlns:a16="http://schemas.microsoft.com/office/drawing/2014/main" id="{9BAAD445-F709-41D9-BC7E-F064E71376EA}"/>
              </a:ext>
            </a:extLst>
          </p:cNvPr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5">
            <a:extLst>
              <a:ext uri="{FF2B5EF4-FFF2-40B4-BE49-F238E27FC236}">
                <a16:creationId xmlns:a16="http://schemas.microsoft.com/office/drawing/2014/main" id="{07F82349-9C7F-41EB-AF14-303EB7A9D9A2}"/>
              </a:ext>
            </a:extLst>
          </p:cNvPr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6">
            <a:extLst>
              <a:ext uri="{FF2B5EF4-FFF2-40B4-BE49-F238E27FC236}">
                <a16:creationId xmlns:a16="http://schemas.microsoft.com/office/drawing/2014/main" id="{6015A544-604E-44C8-92DC-392F665F1AC7}"/>
              </a:ext>
            </a:extLst>
          </p:cNvPr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7">
            <a:extLst>
              <a:ext uri="{FF2B5EF4-FFF2-40B4-BE49-F238E27FC236}">
                <a16:creationId xmlns:a16="http://schemas.microsoft.com/office/drawing/2014/main" id="{FBA4B248-8953-487F-9DC0-AC509C6C6681}"/>
              </a:ext>
            </a:extLst>
          </p:cNvPr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8">
            <a:extLst>
              <a:ext uri="{FF2B5EF4-FFF2-40B4-BE49-F238E27FC236}">
                <a16:creationId xmlns:a16="http://schemas.microsoft.com/office/drawing/2014/main" id="{60B4F81A-4E87-4D5B-A061-65A0B8BE9576}"/>
              </a:ext>
            </a:extLst>
          </p:cNvPr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9D9015F4-F308-45A0-8659-310D45AB615C}"/>
              </a:ext>
            </a:extLst>
          </p:cNvPr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20">
            <a:extLst>
              <a:ext uri="{FF2B5EF4-FFF2-40B4-BE49-F238E27FC236}">
                <a16:creationId xmlns:a16="http://schemas.microsoft.com/office/drawing/2014/main" id="{1A88081F-A926-442D-8AEB-802F996E7D74}"/>
              </a:ext>
            </a:extLst>
          </p:cNvPr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46BA145B-1AFB-4EFA-AC20-9B2DBD07EE61}"/>
              </a:ext>
            </a:extLst>
          </p:cNvPr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4CD70EF7-2A66-4485-BF5F-328295DB02B7}"/>
              </a:ext>
            </a:extLst>
          </p:cNvPr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23">
            <a:extLst>
              <a:ext uri="{FF2B5EF4-FFF2-40B4-BE49-F238E27FC236}">
                <a16:creationId xmlns:a16="http://schemas.microsoft.com/office/drawing/2014/main" id="{313CA822-74E8-4B7A-9F87-1DFD3C393D9B}"/>
              </a:ext>
            </a:extLst>
          </p:cNvPr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24">
            <a:extLst>
              <a:ext uri="{FF2B5EF4-FFF2-40B4-BE49-F238E27FC236}">
                <a16:creationId xmlns:a16="http://schemas.microsoft.com/office/drawing/2014/main" id="{308F0FA5-426D-41C8-8324-20E28CD06983}"/>
              </a:ext>
            </a:extLst>
          </p:cNvPr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25">
            <a:extLst>
              <a:ext uri="{FF2B5EF4-FFF2-40B4-BE49-F238E27FC236}">
                <a16:creationId xmlns:a16="http://schemas.microsoft.com/office/drawing/2014/main" id="{3DF95077-504F-4A7E-B8DC-E0C636E6C21D}"/>
              </a:ext>
            </a:extLst>
          </p:cNvPr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26">
            <a:extLst>
              <a:ext uri="{FF2B5EF4-FFF2-40B4-BE49-F238E27FC236}">
                <a16:creationId xmlns:a16="http://schemas.microsoft.com/office/drawing/2014/main" id="{295E26EA-9316-49A2-BA33-39B12050E6AD}"/>
              </a:ext>
            </a:extLst>
          </p:cNvPr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27">
            <a:extLst>
              <a:ext uri="{FF2B5EF4-FFF2-40B4-BE49-F238E27FC236}">
                <a16:creationId xmlns:a16="http://schemas.microsoft.com/office/drawing/2014/main" id="{321470B6-9638-494D-A4A1-E223F0BE27BD}"/>
              </a:ext>
            </a:extLst>
          </p:cNvPr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28">
            <a:extLst>
              <a:ext uri="{FF2B5EF4-FFF2-40B4-BE49-F238E27FC236}">
                <a16:creationId xmlns:a16="http://schemas.microsoft.com/office/drawing/2014/main" id="{E8F42E0D-0F65-477C-8E72-8D28B4E5B343}"/>
              </a:ext>
            </a:extLst>
          </p:cNvPr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29">
            <a:extLst>
              <a:ext uri="{FF2B5EF4-FFF2-40B4-BE49-F238E27FC236}">
                <a16:creationId xmlns:a16="http://schemas.microsoft.com/office/drawing/2014/main" id="{1A8DF13E-DB5A-4308-A3C1-E410191D0A12}"/>
              </a:ext>
            </a:extLst>
          </p:cNvPr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30">
            <a:extLst>
              <a:ext uri="{FF2B5EF4-FFF2-40B4-BE49-F238E27FC236}">
                <a16:creationId xmlns:a16="http://schemas.microsoft.com/office/drawing/2014/main" id="{B73419E5-F695-43BA-8D9B-7DAB0BDE2667}"/>
              </a:ext>
            </a:extLst>
          </p:cNvPr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31">
            <a:extLst>
              <a:ext uri="{FF2B5EF4-FFF2-40B4-BE49-F238E27FC236}">
                <a16:creationId xmlns:a16="http://schemas.microsoft.com/office/drawing/2014/main" id="{EF35229C-23E6-4EE8-8A2C-A7D220A5A48D}"/>
              </a:ext>
            </a:extLst>
          </p:cNvPr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1C192AF9-FF3B-4EEC-9EF3-298CFBB7319C}"/>
              </a:ext>
            </a:extLst>
          </p:cNvPr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B0228FFA-9165-4104-983A-1EA4D0A75BA4}"/>
              </a:ext>
            </a:extLst>
          </p:cNvPr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34">
            <a:extLst>
              <a:ext uri="{FF2B5EF4-FFF2-40B4-BE49-F238E27FC236}">
                <a16:creationId xmlns:a16="http://schemas.microsoft.com/office/drawing/2014/main" id="{11A50273-1E57-457A-943E-DED449D2D35D}"/>
              </a:ext>
            </a:extLst>
          </p:cNvPr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35">
            <a:extLst>
              <a:ext uri="{FF2B5EF4-FFF2-40B4-BE49-F238E27FC236}">
                <a16:creationId xmlns:a16="http://schemas.microsoft.com/office/drawing/2014/main" id="{4308259C-FFDC-41BB-A5AF-0B7A7162D47D}"/>
              </a:ext>
            </a:extLst>
          </p:cNvPr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36">
            <a:extLst>
              <a:ext uri="{FF2B5EF4-FFF2-40B4-BE49-F238E27FC236}">
                <a16:creationId xmlns:a16="http://schemas.microsoft.com/office/drawing/2014/main" id="{F3EBF34C-FB7A-443E-8B01-CCD871483369}"/>
              </a:ext>
            </a:extLst>
          </p:cNvPr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37">
            <a:extLst>
              <a:ext uri="{FF2B5EF4-FFF2-40B4-BE49-F238E27FC236}">
                <a16:creationId xmlns:a16="http://schemas.microsoft.com/office/drawing/2014/main" id="{EB080AB0-1B47-422F-B443-CC66A9F47571}"/>
              </a:ext>
            </a:extLst>
          </p:cNvPr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38">
            <a:extLst>
              <a:ext uri="{FF2B5EF4-FFF2-40B4-BE49-F238E27FC236}">
                <a16:creationId xmlns:a16="http://schemas.microsoft.com/office/drawing/2014/main" id="{184BD1DF-A921-4BCD-A8BE-5EC81B9EC03E}"/>
              </a:ext>
            </a:extLst>
          </p:cNvPr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39">
            <a:extLst>
              <a:ext uri="{FF2B5EF4-FFF2-40B4-BE49-F238E27FC236}">
                <a16:creationId xmlns:a16="http://schemas.microsoft.com/office/drawing/2014/main" id="{58EDC266-F920-472A-9265-E9E814CDC0F0}"/>
              </a:ext>
            </a:extLst>
          </p:cNvPr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40">
            <a:extLst>
              <a:ext uri="{FF2B5EF4-FFF2-40B4-BE49-F238E27FC236}">
                <a16:creationId xmlns:a16="http://schemas.microsoft.com/office/drawing/2014/main" id="{7C3516A8-9017-4235-8398-200B8EC8EE3F}"/>
              </a:ext>
            </a:extLst>
          </p:cNvPr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41">
            <a:extLst>
              <a:ext uri="{FF2B5EF4-FFF2-40B4-BE49-F238E27FC236}">
                <a16:creationId xmlns:a16="http://schemas.microsoft.com/office/drawing/2014/main" id="{E179BCE1-88D2-48F6-A5CA-8897827825C4}"/>
              </a:ext>
            </a:extLst>
          </p:cNvPr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42">
            <a:extLst>
              <a:ext uri="{FF2B5EF4-FFF2-40B4-BE49-F238E27FC236}">
                <a16:creationId xmlns:a16="http://schemas.microsoft.com/office/drawing/2014/main" id="{FF046BCE-5C94-4E6C-81AA-3C33FEC21249}"/>
              </a:ext>
            </a:extLst>
          </p:cNvPr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B98AE0C2-461C-4AD0-A41F-46C0A8F2C75A}"/>
              </a:ext>
            </a:extLst>
          </p:cNvPr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44">
            <a:extLst>
              <a:ext uri="{FF2B5EF4-FFF2-40B4-BE49-F238E27FC236}">
                <a16:creationId xmlns:a16="http://schemas.microsoft.com/office/drawing/2014/main" id="{CC1B0023-331D-4D1D-A1A0-F33788E59632}"/>
              </a:ext>
            </a:extLst>
          </p:cNvPr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object 45">
            <a:extLst>
              <a:ext uri="{FF2B5EF4-FFF2-40B4-BE49-F238E27FC236}">
                <a16:creationId xmlns:a16="http://schemas.microsoft.com/office/drawing/2014/main" id="{DF366D12-C5CD-4BA7-B7D9-804651F24279}"/>
              </a:ext>
            </a:extLst>
          </p:cNvPr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object 46">
            <a:extLst>
              <a:ext uri="{FF2B5EF4-FFF2-40B4-BE49-F238E27FC236}">
                <a16:creationId xmlns:a16="http://schemas.microsoft.com/office/drawing/2014/main" id="{79BEA82F-89BE-43E6-9A00-EEBAA0B3F6A5}"/>
              </a:ext>
            </a:extLst>
          </p:cNvPr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object 47">
            <a:extLst>
              <a:ext uri="{FF2B5EF4-FFF2-40B4-BE49-F238E27FC236}">
                <a16:creationId xmlns:a16="http://schemas.microsoft.com/office/drawing/2014/main" id="{C55446F4-DAAE-4B78-84E4-01B01D5BA78C}"/>
              </a:ext>
            </a:extLst>
          </p:cNvPr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bject 48">
            <a:extLst>
              <a:ext uri="{FF2B5EF4-FFF2-40B4-BE49-F238E27FC236}">
                <a16:creationId xmlns:a16="http://schemas.microsoft.com/office/drawing/2014/main" id="{DC223FB9-264F-4871-BEF7-9C5BD9533A1C}"/>
              </a:ext>
            </a:extLst>
          </p:cNvPr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F204EFF5-070C-4E0F-8844-AED6A09B3559}"/>
              </a:ext>
            </a:extLst>
          </p:cNvPr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bject 50">
            <a:extLst>
              <a:ext uri="{FF2B5EF4-FFF2-40B4-BE49-F238E27FC236}">
                <a16:creationId xmlns:a16="http://schemas.microsoft.com/office/drawing/2014/main" id="{EDF2451E-2F38-4821-8FD3-EAD5544612B5}"/>
              </a:ext>
            </a:extLst>
          </p:cNvPr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bject 51">
            <a:extLst>
              <a:ext uri="{FF2B5EF4-FFF2-40B4-BE49-F238E27FC236}">
                <a16:creationId xmlns:a16="http://schemas.microsoft.com/office/drawing/2014/main" id="{3783086B-0F41-4BDE-9E9E-0E64F5BA5886}"/>
              </a:ext>
            </a:extLst>
          </p:cNvPr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bject 52">
            <a:extLst>
              <a:ext uri="{FF2B5EF4-FFF2-40B4-BE49-F238E27FC236}">
                <a16:creationId xmlns:a16="http://schemas.microsoft.com/office/drawing/2014/main" id="{309CA292-9511-4E79-9895-1CAAC7105FA0}"/>
              </a:ext>
            </a:extLst>
          </p:cNvPr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bject 53">
            <a:extLst>
              <a:ext uri="{FF2B5EF4-FFF2-40B4-BE49-F238E27FC236}">
                <a16:creationId xmlns:a16="http://schemas.microsoft.com/office/drawing/2014/main" id="{FF519CEF-C1FF-470E-BEA3-A6DF3CBF9CB3}"/>
              </a:ext>
            </a:extLst>
          </p:cNvPr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bject 54">
            <a:extLst>
              <a:ext uri="{FF2B5EF4-FFF2-40B4-BE49-F238E27FC236}">
                <a16:creationId xmlns:a16="http://schemas.microsoft.com/office/drawing/2014/main" id="{A88CF049-DD3C-4F8F-B89E-B46FFD0497F5}"/>
              </a:ext>
            </a:extLst>
          </p:cNvPr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bject 55">
            <a:extLst>
              <a:ext uri="{FF2B5EF4-FFF2-40B4-BE49-F238E27FC236}">
                <a16:creationId xmlns:a16="http://schemas.microsoft.com/office/drawing/2014/main" id="{B890BCA5-5D52-4308-BF9F-517457F2D84F}"/>
              </a:ext>
            </a:extLst>
          </p:cNvPr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bject 56">
            <a:extLst>
              <a:ext uri="{FF2B5EF4-FFF2-40B4-BE49-F238E27FC236}">
                <a16:creationId xmlns:a16="http://schemas.microsoft.com/office/drawing/2014/main" id="{6B7805DD-25EA-4D4A-A38B-51ADD0478C78}"/>
              </a:ext>
            </a:extLst>
          </p:cNvPr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object 57">
            <a:extLst>
              <a:ext uri="{FF2B5EF4-FFF2-40B4-BE49-F238E27FC236}">
                <a16:creationId xmlns:a16="http://schemas.microsoft.com/office/drawing/2014/main" id="{F2F926B3-A27F-4EC8-AA13-90C74F629148}"/>
              </a:ext>
            </a:extLst>
          </p:cNvPr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object 58">
            <a:extLst>
              <a:ext uri="{FF2B5EF4-FFF2-40B4-BE49-F238E27FC236}">
                <a16:creationId xmlns:a16="http://schemas.microsoft.com/office/drawing/2014/main" id="{C63D2344-C50E-48D8-9809-76C432E53771}"/>
              </a:ext>
            </a:extLst>
          </p:cNvPr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object 59">
            <a:extLst>
              <a:ext uri="{FF2B5EF4-FFF2-40B4-BE49-F238E27FC236}">
                <a16:creationId xmlns:a16="http://schemas.microsoft.com/office/drawing/2014/main" id="{0736E403-5D55-4B3D-BA5F-8092EBF9D97A}"/>
              </a:ext>
            </a:extLst>
          </p:cNvPr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object 60">
            <a:extLst>
              <a:ext uri="{FF2B5EF4-FFF2-40B4-BE49-F238E27FC236}">
                <a16:creationId xmlns:a16="http://schemas.microsoft.com/office/drawing/2014/main" id="{3F941AA9-6896-4972-B607-F85B2F9A5F7F}"/>
              </a:ext>
            </a:extLst>
          </p:cNvPr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bject 61">
            <a:extLst>
              <a:ext uri="{FF2B5EF4-FFF2-40B4-BE49-F238E27FC236}">
                <a16:creationId xmlns:a16="http://schemas.microsoft.com/office/drawing/2014/main" id="{EE5F2738-BEBB-4211-ADD6-50DC9AACCD18}"/>
              </a:ext>
            </a:extLst>
          </p:cNvPr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object 62">
            <a:extLst>
              <a:ext uri="{FF2B5EF4-FFF2-40B4-BE49-F238E27FC236}">
                <a16:creationId xmlns:a16="http://schemas.microsoft.com/office/drawing/2014/main" id="{898174D0-7672-4011-B1D2-882DA3B847EB}"/>
              </a:ext>
            </a:extLst>
          </p:cNvPr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object 63">
            <a:extLst>
              <a:ext uri="{FF2B5EF4-FFF2-40B4-BE49-F238E27FC236}">
                <a16:creationId xmlns:a16="http://schemas.microsoft.com/office/drawing/2014/main" id="{0A5DCF37-D201-45D5-AFC2-C3D3D8AA5959}"/>
              </a:ext>
            </a:extLst>
          </p:cNvPr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object 64">
            <a:extLst>
              <a:ext uri="{FF2B5EF4-FFF2-40B4-BE49-F238E27FC236}">
                <a16:creationId xmlns:a16="http://schemas.microsoft.com/office/drawing/2014/main" id="{5FD33EB2-DB5A-450C-AACE-DD1D480B334F}"/>
              </a:ext>
            </a:extLst>
          </p:cNvPr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object 65">
            <a:extLst>
              <a:ext uri="{FF2B5EF4-FFF2-40B4-BE49-F238E27FC236}">
                <a16:creationId xmlns:a16="http://schemas.microsoft.com/office/drawing/2014/main" id="{B905F400-E12C-4DD2-A7A5-B84B3FCDD508}"/>
              </a:ext>
            </a:extLst>
          </p:cNvPr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object 66">
            <a:extLst>
              <a:ext uri="{FF2B5EF4-FFF2-40B4-BE49-F238E27FC236}">
                <a16:creationId xmlns:a16="http://schemas.microsoft.com/office/drawing/2014/main" id="{9D33104C-79C0-4B45-A8E6-B6F4F5A9EE8E}"/>
              </a:ext>
            </a:extLst>
          </p:cNvPr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object 67">
            <a:extLst>
              <a:ext uri="{FF2B5EF4-FFF2-40B4-BE49-F238E27FC236}">
                <a16:creationId xmlns:a16="http://schemas.microsoft.com/office/drawing/2014/main" id="{FE7F9F27-1028-45CF-A791-F5FC3065547B}"/>
              </a:ext>
            </a:extLst>
          </p:cNvPr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object 68">
            <a:extLst>
              <a:ext uri="{FF2B5EF4-FFF2-40B4-BE49-F238E27FC236}">
                <a16:creationId xmlns:a16="http://schemas.microsoft.com/office/drawing/2014/main" id="{F9C38345-883A-4B41-AF20-A0D7C4C38E30}"/>
              </a:ext>
            </a:extLst>
          </p:cNvPr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object 69">
            <a:extLst>
              <a:ext uri="{FF2B5EF4-FFF2-40B4-BE49-F238E27FC236}">
                <a16:creationId xmlns:a16="http://schemas.microsoft.com/office/drawing/2014/main" id="{CEDF4BFC-5FCF-4B37-9EF1-CDE095C3CACB}"/>
              </a:ext>
            </a:extLst>
          </p:cNvPr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70">
            <a:extLst>
              <a:ext uri="{FF2B5EF4-FFF2-40B4-BE49-F238E27FC236}">
                <a16:creationId xmlns:a16="http://schemas.microsoft.com/office/drawing/2014/main" id="{EEF92222-3A7E-4B09-A9D5-FAF566DCD469}"/>
              </a:ext>
            </a:extLst>
          </p:cNvPr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7AC0125-955B-F037-383F-6C9C9E23C177}"/>
              </a:ext>
            </a:extLst>
          </p:cNvPr>
          <p:cNvGrpSpPr/>
          <p:nvPr/>
        </p:nvGrpSpPr>
        <p:grpSpPr>
          <a:xfrm>
            <a:off x="10126730" y="212646"/>
            <a:ext cx="1588838" cy="405438"/>
            <a:chOff x="3588834" y="2878821"/>
            <a:chExt cx="3936974" cy="1004633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8AA11CC-2DE2-852D-571E-4CB3F30B8A81}"/>
                </a:ext>
              </a:extLst>
            </p:cNvPr>
            <p:cNvSpPr/>
            <p:nvPr/>
          </p:nvSpPr>
          <p:spPr>
            <a:xfrm>
              <a:off x="3588908" y="2878821"/>
              <a:ext cx="3936900" cy="1004633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56B3F30-2A57-6EC0-3A84-90297CF2B52A}"/>
                </a:ext>
              </a:extLst>
            </p:cNvPr>
            <p:cNvSpPr/>
            <p:nvPr/>
          </p:nvSpPr>
          <p:spPr>
            <a:xfrm>
              <a:off x="3588834" y="3007296"/>
              <a:ext cx="3936900" cy="746255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B6611A3-3241-DC80-FBFC-7667C56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5" y="12624"/>
            <a:ext cx="804904" cy="804904"/>
          </a:xfrm>
          <a:prstGeom prst="rect">
            <a:avLst/>
          </a:prstGeom>
        </p:spPr>
      </p:pic>
      <p:sp>
        <p:nvSpPr>
          <p:cNvPr id="6" name="Retângulo 18">
            <a:extLst>
              <a:ext uri="{FF2B5EF4-FFF2-40B4-BE49-F238E27FC236}">
                <a16:creationId xmlns:a16="http://schemas.microsoft.com/office/drawing/2014/main" id="{49886EAE-641F-FEAD-F879-FB6CCE1DD1FC}"/>
              </a:ext>
            </a:extLst>
          </p:cNvPr>
          <p:cNvSpPr/>
          <p:nvPr/>
        </p:nvSpPr>
        <p:spPr>
          <a:xfrm>
            <a:off x="6361001" y="2782633"/>
            <a:ext cx="4793956" cy="1740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1 – Dentro da pasta do projeto, segure o botão Shift do teclado e clique com o botão direito na tela, selecionando “Abrir janela do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PowerShell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 aqui”</a:t>
            </a:r>
          </a:p>
          <a:p>
            <a:pPr algn="just" defTabSz="554492">
              <a:lnSpc>
                <a:spcPct val="85000"/>
              </a:lnSpc>
              <a:defRPr/>
            </a:pP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2 – Com o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PowerShell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 aberto, digite “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python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 main.py” e pressione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Enter</a:t>
            </a: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60724E2-467A-24AC-B5B9-2D29C0558A3E}"/>
              </a:ext>
            </a:extLst>
          </p:cNvPr>
          <p:cNvCxnSpPr>
            <a:cxnSpLocks/>
          </p:cNvCxnSpPr>
          <p:nvPr/>
        </p:nvCxnSpPr>
        <p:spPr>
          <a:xfrm>
            <a:off x="6096000" y="1975293"/>
            <a:ext cx="0" cy="32404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548F4097-775B-9ADC-23CD-4B3796FE8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28" y="1691473"/>
            <a:ext cx="4981182" cy="284469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61C356-9B9E-48D1-6B55-9B9C88651B98}"/>
              </a:ext>
            </a:extLst>
          </p:cNvPr>
          <p:cNvSpPr txBox="1"/>
          <p:nvPr/>
        </p:nvSpPr>
        <p:spPr>
          <a:xfrm>
            <a:off x="5076004" y="3299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6DCBC59-4BFF-3275-74B8-589A28C3D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22" y="4752197"/>
            <a:ext cx="4226393" cy="166085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D8015A-CDCF-3245-957F-5ADAB748C84F}"/>
              </a:ext>
            </a:extLst>
          </p:cNvPr>
          <p:cNvSpPr txBox="1"/>
          <p:nvPr/>
        </p:nvSpPr>
        <p:spPr>
          <a:xfrm>
            <a:off x="4109022" y="4709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3336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8">
            <a:extLst>
              <a:ext uri="{FF2B5EF4-FFF2-40B4-BE49-F238E27FC236}">
                <a16:creationId xmlns:a16="http://schemas.microsoft.com/office/drawing/2014/main" id="{08F0A5AF-54C0-4A13-B3E5-7F8FC57809FB}"/>
              </a:ext>
            </a:extLst>
          </p:cNvPr>
          <p:cNvSpPr/>
          <p:nvPr/>
        </p:nvSpPr>
        <p:spPr>
          <a:xfrm>
            <a:off x="887425" y="926559"/>
            <a:ext cx="1018490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92">
              <a:lnSpc>
                <a:spcPct val="85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Montserrat" panose="00000500000000000000" pitchFamily="2" charset="0"/>
              </a:rPr>
              <a:t>LOGIN</a:t>
            </a:r>
            <a:endParaRPr lang="pt-BR" sz="280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90" name="object 2">
            <a:extLst>
              <a:ext uri="{FF2B5EF4-FFF2-40B4-BE49-F238E27FC236}">
                <a16:creationId xmlns:a16="http://schemas.microsoft.com/office/drawing/2014/main" id="{A65C1B4A-D889-4974-8386-6FD4D4550E8C}"/>
              </a:ext>
            </a:extLst>
          </p:cNvPr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B75F840D-04C8-4FE2-9022-AC6FC41A5AC4}"/>
              </a:ext>
            </a:extLst>
          </p:cNvPr>
          <p:cNvSpPr/>
          <p:nvPr/>
        </p:nvSpPr>
        <p:spPr>
          <a:xfrm>
            <a:off x="428" y="6771153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7">
            <a:extLst>
              <a:ext uri="{FF2B5EF4-FFF2-40B4-BE49-F238E27FC236}">
                <a16:creationId xmlns:a16="http://schemas.microsoft.com/office/drawing/2014/main" id="{5E5C2313-844A-4102-B889-F8619BFF8151}"/>
              </a:ext>
            </a:extLst>
          </p:cNvPr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A55667F1-589C-498F-8B4C-BF26635EB543}"/>
              </a:ext>
            </a:extLst>
          </p:cNvPr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77AFF852-8F7F-4B6D-97D8-B591C8FD2E7A}"/>
              </a:ext>
            </a:extLst>
          </p:cNvPr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10">
            <a:extLst>
              <a:ext uri="{FF2B5EF4-FFF2-40B4-BE49-F238E27FC236}">
                <a16:creationId xmlns:a16="http://schemas.microsoft.com/office/drawing/2014/main" id="{7E2380FD-6A7B-4F8D-8873-24E0AE80437B}"/>
              </a:ext>
            </a:extLst>
          </p:cNvPr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11">
            <a:extLst>
              <a:ext uri="{FF2B5EF4-FFF2-40B4-BE49-F238E27FC236}">
                <a16:creationId xmlns:a16="http://schemas.microsoft.com/office/drawing/2014/main" id="{1770C959-2498-4CA9-B54D-69FD10604E91}"/>
              </a:ext>
            </a:extLst>
          </p:cNvPr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12">
            <a:extLst>
              <a:ext uri="{FF2B5EF4-FFF2-40B4-BE49-F238E27FC236}">
                <a16:creationId xmlns:a16="http://schemas.microsoft.com/office/drawing/2014/main" id="{A2692AEE-42A9-4394-A327-E0936E16457D}"/>
              </a:ext>
            </a:extLst>
          </p:cNvPr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12B24C6-06A8-4953-BBDE-AE5E27E51381}"/>
              </a:ext>
            </a:extLst>
          </p:cNvPr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14">
            <a:extLst>
              <a:ext uri="{FF2B5EF4-FFF2-40B4-BE49-F238E27FC236}">
                <a16:creationId xmlns:a16="http://schemas.microsoft.com/office/drawing/2014/main" id="{9BAAD445-F709-41D9-BC7E-F064E71376EA}"/>
              </a:ext>
            </a:extLst>
          </p:cNvPr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5">
            <a:extLst>
              <a:ext uri="{FF2B5EF4-FFF2-40B4-BE49-F238E27FC236}">
                <a16:creationId xmlns:a16="http://schemas.microsoft.com/office/drawing/2014/main" id="{07F82349-9C7F-41EB-AF14-303EB7A9D9A2}"/>
              </a:ext>
            </a:extLst>
          </p:cNvPr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6">
            <a:extLst>
              <a:ext uri="{FF2B5EF4-FFF2-40B4-BE49-F238E27FC236}">
                <a16:creationId xmlns:a16="http://schemas.microsoft.com/office/drawing/2014/main" id="{6015A544-604E-44C8-92DC-392F665F1AC7}"/>
              </a:ext>
            </a:extLst>
          </p:cNvPr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7">
            <a:extLst>
              <a:ext uri="{FF2B5EF4-FFF2-40B4-BE49-F238E27FC236}">
                <a16:creationId xmlns:a16="http://schemas.microsoft.com/office/drawing/2014/main" id="{FBA4B248-8953-487F-9DC0-AC509C6C6681}"/>
              </a:ext>
            </a:extLst>
          </p:cNvPr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8">
            <a:extLst>
              <a:ext uri="{FF2B5EF4-FFF2-40B4-BE49-F238E27FC236}">
                <a16:creationId xmlns:a16="http://schemas.microsoft.com/office/drawing/2014/main" id="{60B4F81A-4E87-4D5B-A061-65A0B8BE9576}"/>
              </a:ext>
            </a:extLst>
          </p:cNvPr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9D9015F4-F308-45A0-8659-310D45AB615C}"/>
              </a:ext>
            </a:extLst>
          </p:cNvPr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20">
            <a:extLst>
              <a:ext uri="{FF2B5EF4-FFF2-40B4-BE49-F238E27FC236}">
                <a16:creationId xmlns:a16="http://schemas.microsoft.com/office/drawing/2014/main" id="{1A88081F-A926-442D-8AEB-802F996E7D74}"/>
              </a:ext>
            </a:extLst>
          </p:cNvPr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46BA145B-1AFB-4EFA-AC20-9B2DBD07EE61}"/>
              </a:ext>
            </a:extLst>
          </p:cNvPr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4CD70EF7-2A66-4485-BF5F-328295DB02B7}"/>
              </a:ext>
            </a:extLst>
          </p:cNvPr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23">
            <a:extLst>
              <a:ext uri="{FF2B5EF4-FFF2-40B4-BE49-F238E27FC236}">
                <a16:creationId xmlns:a16="http://schemas.microsoft.com/office/drawing/2014/main" id="{313CA822-74E8-4B7A-9F87-1DFD3C393D9B}"/>
              </a:ext>
            </a:extLst>
          </p:cNvPr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24">
            <a:extLst>
              <a:ext uri="{FF2B5EF4-FFF2-40B4-BE49-F238E27FC236}">
                <a16:creationId xmlns:a16="http://schemas.microsoft.com/office/drawing/2014/main" id="{308F0FA5-426D-41C8-8324-20E28CD06983}"/>
              </a:ext>
            </a:extLst>
          </p:cNvPr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25">
            <a:extLst>
              <a:ext uri="{FF2B5EF4-FFF2-40B4-BE49-F238E27FC236}">
                <a16:creationId xmlns:a16="http://schemas.microsoft.com/office/drawing/2014/main" id="{3DF95077-504F-4A7E-B8DC-E0C636E6C21D}"/>
              </a:ext>
            </a:extLst>
          </p:cNvPr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26">
            <a:extLst>
              <a:ext uri="{FF2B5EF4-FFF2-40B4-BE49-F238E27FC236}">
                <a16:creationId xmlns:a16="http://schemas.microsoft.com/office/drawing/2014/main" id="{295E26EA-9316-49A2-BA33-39B12050E6AD}"/>
              </a:ext>
            </a:extLst>
          </p:cNvPr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27">
            <a:extLst>
              <a:ext uri="{FF2B5EF4-FFF2-40B4-BE49-F238E27FC236}">
                <a16:creationId xmlns:a16="http://schemas.microsoft.com/office/drawing/2014/main" id="{321470B6-9638-494D-A4A1-E223F0BE27BD}"/>
              </a:ext>
            </a:extLst>
          </p:cNvPr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28">
            <a:extLst>
              <a:ext uri="{FF2B5EF4-FFF2-40B4-BE49-F238E27FC236}">
                <a16:creationId xmlns:a16="http://schemas.microsoft.com/office/drawing/2014/main" id="{E8F42E0D-0F65-477C-8E72-8D28B4E5B343}"/>
              </a:ext>
            </a:extLst>
          </p:cNvPr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29">
            <a:extLst>
              <a:ext uri="{FF2B5EF4-FFF2-40B4-BE49-F238E27FC236}">
                <a16:creationId xmlns:a16="http://schemas.microsoft.com/office/drawing/2014/main" id="{1A8DF13E-DB5A-4308-A3C1-E410191D0A12}"/>
              </a:ext>
            </a:extLst>
          </p:cNvPr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30">
            <a:extLst>
              <a:ext uri="{FF2B5EF4-FFF2-40B4-BE49-F238E27FC236}">
                <a16:creationId xmlns:a16="http://schemas.microsoft.com/office/drawing/2014/main" id="{B73419E5-F695-43BA-8D9B-7DAB0BDE2667}"/>
              </a:ext>
            </a:extLst>
          </p:cNvPr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31">
            <a:extLst>
              <a:ext uri="{FF2B5EF4-FFF2-40B4-BE49-F238E27FC236}">
                <a16:creationId xmlns:a16="http://schemas.microsoft.com/office/drawing/2014/main" id="{EF35229C-23E6-4EE8-8A2C-A7D220A5A48D}"/>
              </a:ext>
            </a:extLst>
          </p:cNvPr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1C192AF9-FF3B-4EEC-9EF3-298CFBB7319C}"/>
              </a:ext>
            </a:extLst>
          </p:cNvPr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B0228FFA-9165-4104-983A-1EA4D0A75BA4}"/>
              </a:ext>
            </a:extLst>
          </p:cNvPr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34">
            <a:extLst>
              <a:ext uri="{FF2B5EF4-FFF2-40B4-BE49-F238E27FC236}">
                <a16:creationId xmlns:a16="http://schemas.microsoft.com/office/drawing/2014/main" id="{11A50273-1E57-457A-943E-DED449D2D35D}"/>
              </a:ext>
            </a:extLst>
          </p:cNvPr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35">
            <a:extLst>
              <a:ext uri="{FF2B5EF4-FFF2-40B4-BE49-F238E27FC236}">
                <a16:creationId xmlns:a16="http://schemas.microsoft.com/office/drawing/2014/main" id="{4308259C-FFDC-41BB-A5AF-0B7A7162D47D}"/>
              </a:ext>
            </a:extLst>
          </p:cNvPr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36">
            <a:extLst>
              <a:ext uri="{FF2B5EF4-FFF2-40B4-BE49-F238E27FC236}">
                <a16:creationId xmlns:a16="http://schemas.microsoft.com/office/drawing/2014/main" id="{F3EBF34C-FB7A-443E-8B01-CCD871483369}"/>
              </a:ext>
            </a:extLst>
          </p:cNvPr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37">
            <a:extLst>
              <a:ext uri="{FF2B5EF4-FFF2-40B4-BE49-F238E27FC236}">
                <a16:creationId xmlns:a16="http://schemas.microsoft.com/office/drawing/2014/main" id="{EB080AB0-1B47-422F-B443-CC66A9F47571}"/>
              </a:ext>
            </a:extLst>
          </p:cNvPr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38">
            <a:extLst>
              <a:ext uri="{FF2B5EF4-FFF2-40B4-BE49-F238E27FC236}">
                <a16:creationId xmlns:a16="http://schemas.microsoft.com/office/drawing/2014/main" id="{184BD1DF-A921-4BCD-A8BE-5EC81B9EC03E}"/>
              </a:ext>
            </a:extLst>
          </p:cNvPr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39">
            <a:extLst>
              <a:ext uri="{FF2B5EF4-FFF2-40B4-BE49-F238E27FC236}">
                <a16:creationId xmlns:a16="http://schemas.microsoft.com/office/drawing/2014/main" id="{58EDC266-F920-472A-9265-E9E814CDC0F0}"/>
              </a:ext>
            </a:extLst>
          </p:cNvPr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40">
            <a:extLst>
              <a:ext uri="{FF2B5EF4-FFF2-40B4-BE49-F238E27FC236}">
                <a16:creationId xmlns:a16="http://schemas.microsoft.com/office/drawing/2014/main" id="{7C3516A8-9017-4235-8398-200B8EC8EE3F}"/>
              </a:ext>
            </a:extLst>
          </p:cNvPr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41">
            <a:extLst>
              <a:ext uri="{FF2B5EF4-FFF2-40B4-BE49-F238E27FC236}">
                <a16:creationId xmlns:a16="http://schemas.microsoft.com/office/drawing/2014/main" id="{E179BCE1-88D2-48F6-A5CA-8897827825C4}"/>
              </a:ext>
            </a:extLst>
          </p:cNvPr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42">
            <a:extLst>
              <a:ext uri="{FF2B5EF4-FFF2-40B4-BE49-F238E27FC236}">
                <a16:creationId xmlns:a16="http://schemas.microsoft.com/office/drawing/2014/main" id="{FF046BCE-5C94-4E6C-81AA-3C33FEC21249}"/>
              </a:ext>
            </a:extLst>
          </p:cNvPr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B98AE0C2-461C-4AD0-A41F-46C0A8F2C75A}"/>
              </a:ext>
            </a:extLst>
          </p:cNvPr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44">
            <a:extLst>
              <a:ext uri="{FF2B5EF4-FFF2-40B4-BE49-F238E27FC236}">
                <a16:creationId xmlns:a16="http://schemas.microsoft.com/office/drawing/2014/main" id="{CC1B0023-331D-4D1D-A1A0-F33788E59632}"/>
              </a:ext>
            </a:extLst>
          </p:cNvPr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object 45">
            <a:extLst>
              <a:ext uri="{FF2B5EF4-FFF2-40B4-BE49-F238E27FC236}">
                <a16:creationId xmlns:a16="http://schemas.microsoft.com/office/drawing/2014/main" id="{DF366D12-C5CD-4BA7-B7D9-804651F24279}"/>
              </a:ext>
            </a:extLst>
          </p:cNvPr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object 46">
            <a:extLst>
              <a:ext uri="{FF2B5EF4-FFF2-40B4-BE49-F238E27FC236}">
                <a16:creationId xmlns:a16="http://schemas.microsoft.com/office/drawing/2014/main" id="{79BEA82F-89BE-43E6-9A00-EEBAA0B3F6A5}"/>
              </a:ext>
            </a:extLst>
          </p:cNvPr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object 47">
            <a:extLst>
              <a:ext uri="{FF2B5EF4-FFF2-40B4-BE49-F238E27FC236}">
                <a16:creationId xmlns:a16="http://schemas.microsoft.com/office/drawing/2014/main" id="{C55446F4-DAAE-4B78-84E4-01B01D5BA78C}"/>
              </a:ext>
            </a:extLst>
          </p:cNvPr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bject 48">
            <a:extLst>
              <a:ext uri="{FF2B5EF4-FFF2-40B4-BE49-F238E27FC236}">
                <a16:creationId xmlns:a16="http://schemas.microsoft.com/office/drawing/2014/main" id="{DC223FB9-264F-4871-BEF7-9C5BD9533A1C}"/>
              </a:ext>
            </a:extLst>
          </p:cNvPr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F204EFF5-070C-4E0F-8844-AED6A09B3559}"/>
              </a:ext>
            </a:extLst>
          </p:cNvPr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bject 50">
            <a:extLst>
              <a:ext uri="{FF2B5EF4-FFF2-40B4-BE49-F238E27FC236}">
                <a16:creationId xmlns:a16="http://schemas.microsoft.com/office/drawing/2014/main" id="{EDF2451E-2F38-4821-8FD3-EAD5544612B5}"/>
              </a:ext>
            </a:extLst>
          </p:cNvPr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bject 51">
            <a:extLst>
              <a:ext uri="{FF2B5EF4-FFF2-40B4-BE49-F238E27FC236}">
                <a16:creationId xmlns:a16="http://schemas.microsoft.com/office/drawing/2014/main" id="{3783086B-0F41-4BDE-9E9E-0E64F5BA5886}"/>
              </a:ext>
            </a:extLst>
          </p:cNvPr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bject 52">
            <a:extLst>
              <a:ext uri="{FF2B5EF4-FFF2-40B4-BE49-F238E27FC236}">
                <a16:creationId xmlns:a16="http://schemas.microsoft.com/office/drawing/2014/main" id="{309CA292-9511-4E79-9895-1CAAC7105FA0}"/>
              </a:ext>
            </a:extLst>
          </p:cNvPr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bject 53">
            <a:extLst>
              <a:ext uri="{FF2B5EF4-FFF2-40B4-BE49-F238E27FC236}">
                <a16:creationId xmlns:a16="http://schemas.microsoft.com/office/drawing/2014/main" id="{FF519CEF-C1FF-470E-BEA3-A6DF3CBF9CB3}"/>
              </a:ext>
            </a:extLst>
          </p:cNvPr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bject 54">
            <a:extLst>
              <a:ext uri="{FF2B5EF4-FFF2-40B4-BE49-F238E27FC236}">
                <a16:creationId xmlns:a16="http://schemas.microsoft.com/office/drawing/2014/main" id="{A88CF049-DD3C-4F8F-B89E-B46FFD0497F5}"/>
              </a:ext>
            </a:extLst>
          </p:cNvPr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bject 55">
            <a:extLst>
              <a:ext uri="{FF2B5EF4-FFF2-40B4-BE49-F238E27FC236}">
                <a16:creationId xmlns:a16="http://schemas.microsoft.com/office/drawing/2014/main" id="{B890BCA5-5D52-4308-BF9F-517457F2D84F}"/>
              </a:ext>
            </a:extLst>
          </p:cNvPr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bject 56">
            <a:extLst>
              <a:ext uri="{FF2B5EF4-FFF2-40B4-BE49-F238E27FC236}">
                <a16:creationId xmlns:a16="http://schemas.microsoft.com/office/drawing/2014/main" id="{6B7805DD-25EA-4D4A-A38B-51ADD0478C78}"/>
              </a:ext>
            </a:extLst>
          </p:cNvPr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object 57">
            <a:extLst>
              <a:ext uri="{FF2B5EF4-FFF2-40B4-BE49-F238E27FC236}">
                <a16:creationId xmlns:a16="http://schemas.microsoft.com/office/drawing/2014/main" id="{F2F926B3-A27F-4EC8-AA13-90C74F629148}"/>
              </a:ext>
            </a:extLst>
          </p:cNvPr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object 58">
            <a:extLst>
              <a:ext uri="{FF2B5EF4-FFF2-40B4-BE49-F238E27FC236}">
                <a16:creationId xmlns:a16="http://schemas.microsoft.com/office/drawing/2014/main" id="{C63D2344-C50E-48D8-9809-76C432E53771}"/>
              </a:ext>
            </a:extLst>
          </p:cNvPr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object 59">
            <a:extLst>
              <a:ext uri="{FF2B5EF4-FFF2-40B4-BE49-F238E27FC236}">
                <a16:creationId xmlns:a16="http://schemas.microsoft.com/office/drawing/2014/main" id="{0736E403-5D55-4B3D-BA5F-8092EBF9D97A}"/>
              </a:ext>
            </a:extLst>
          </p:cNvPr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object 60">
            <a:extLst>
              <a:ext uri="{FF2B5EF4-FFF2-40B4-BE49-F238E27FC236}">
                <a16:creationId xmlns:a16="http://schemas.microsoft.com/office/drawing/2014/main" id="{3F941AA9-6896-4972-B607-F85B2F9A5F7F}"/>
              </a:ext>
            </a:extLst>
          </p:cNvPr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bject 61">
            <a:extLst>
              <a:ext uri="{FF2B5EF4-FFF2-40B4-BE49-F238E27FC236}">
                <a16:creationId xmlns:a16="http://schemas.microsoft.com/office/drawing/2014/main" id="{EE5F2738-BEBB-4211-ADD6-50DC9AACCD18}"/>
              </a:ext>
            </a:extLst>
          </p:cNvPr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object 62">
            <a:extLst>
              <a:ext uri="{FF2B5EF4-FFF2-40B4-BE49-F238E27FC236}">
                <a16:creationId xmlns:a16="http://schemas.microsoft.com/office/drawing/2014/main" id="{898174D0-7672-4011-B1D2-882DA3B847EB}"/>
              </a:ext>
            </a:extLst>
          </p:cNvPr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object 63">
            <a:extLst>
              <a:ext uri="{FF2B5EF4-FFF2-40B4-BE49-F238E27FC236}">
                <a16:creationId xmlns:a16="http://schemas.microsoft.com/office/drawing/2014/main" id="{0A5DCF37-D201-45D5-AFC2-C3D3D8AA5959}"/>
              </a:ext>
            </a:extLst>
          </p:cNvPr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object 64">
            <a:extLst>
              <a:ext uri="{FF2B5EF4-FFF2-40B4-BE49-F238E27FC236}">
                <a16:creationId xmlns:a16="http://schemas.microsoft.com/office/drawing/2014/main" id="{5FD33EB2-DB5A-450C-AACE-DD1D480B334F}"/>
              </a:ext>
            </a:extLst>
          </p:cNvPr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object 65">
            <a:extLst>
              <a:ext uri="{FF2B5EF4-FFF2-40B4-BE49-F238E27FC236}">
                <a16:creationId xmlns:a16="http://schemas.microsoft.com/office/drawing/2014/main" id="{B905F400-E12C-4DD2-A7A5-B84B3FCDD508}"/>
              </a:ext>
            </a:extLst>
          </p:cNvPr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object 66">
            <a:extLst>
              <a:ext uri="{FF2B5EF4-FFF2-40B4-BE49-F238E27FC236}">
                <a16:creationId xmlns:a16="http://schemas.microsoft.com/office/drawing/2014/main" id="{9D33104C-79C0-4B45-A8E6-B6F4F5A9EE8E}"/>
              </a:ext>
            </a:extLst>
          </p:cNvPr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object 67">
            <a:extLst>
              <a:ext uri="{FF2B5EF4-FFF2-40B4-BE49-F238E27FC236}">
                <a16:creationId xmlns:a16="http://schemas.microsoft.com/office/drawing/2014/main" id="{FE7F9F27-1028-45CF-A791-F5FC3065547B}"/>
              </a:ext>
            </a:extLst>
          </p:cNvPr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object 68">
            <a:extLst>
              <a:ext uri="{FF2B5EF4-FFF2-40B4-BE49-F238E27FC236}">
                <a16:creationId xmlns:a16="http://schemas.microsoft.com/office/drawing/2014/main" id="{F9C38345-883A-4B41-AF20-A0D7C4C38E30}"/>
              </a:ext>
            </a:extLst>
          </p:cNvPr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object 69">
            <a:extLst>
              <a:ext uri="{FF2B5EF4-FFF2-40B4-BE49-F238E27FC236}">
                <a16:creationId xmlns:a16="http://schemas.microsoft.com/office/drawing/2014/main" id="{CEDF4BFC-5FCF-4B37-9EF1-CDE095C3CACB}"/>
              </a:ext>
            </a:extLst>
          </p:cNvPr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70">
            <a:extLst>
              <a:ext uri="{FF2B5EF4-FFF2-40B4-BE49-F238E27FC236}">
                <a16:creationId xmlns:a16="http://schemas.microsoft.com/office/drawing/2014/main" id="{EEF92222-3A7E-4B09-A9D5-FAF566DCD469}"/>
              </a:ext>
            </a:extLst>
          </p:cNvPr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7AC0125-955B-F037-383F-6C9C9E23C177}"/>
              </a:ext>
            </a:extLst>
          </p:cNvPr>
          <p:cNvGrpSpPr/>
          <p:nvPr/>
        </p:nvGrpSpPr>
        <p:grpSpPr>
          <a:xfrm>
            <a:off x="10126730" y="212646"/>
            <a:ext cx="1588838" cy="405438"/>
            <a:chOff x="3588834" y="2878821"/>
            <a:chExt cx="3936974" cy="1004633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8AA11CC-2DE2-852D-571E-4CB3F30B8A81}"/>
                </a:ext>
              </a:extLst>
            </p:cNvPr>
            <p:cNvSpPr/>
            <p:nvPr/>
          </p:nvSpPr>
          <p:spPr>
            <a:xfrm>
              <a:off x="3588908" y="2878821"/>
              <a:ext cx="3936900" cy="1004633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56B3F30-2A57-6EC0-3A84-90297CF2B52A}"/>
                </a:ext>
              </a:extLst>
            </p:cNvPr>
            <p:cNvSpPr/>
            <p:nvPr/>
          </p:nvSpPr>
          <p:spPr>
            <a:xfrm>
              <a:off x="3588834" y="3007296"/>
              <a:ext cx="3936900" cy="746255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B6611A3-3241-DC80-FBFC-7667C56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5" y="12624"/>
            <a:ext cx="804904" cy="804904"/>
          </a:xfrm>
          <a:prstGeom prst="rect">
            <a:avLst/>
          </a:prstGeom>
        </p:spPr>
      </p:pic>
      <p:sp>
        <p:nvSpPr>
          <p:cNvPr id="6" name="Retângulo 18">
            <a:extLst>
              <a:ext uri="{FF2B5EF4-FFF2-40B4-BE49-F238E27FC236}">
                <a16:creationId xmlns:a16="http://schemas.microsoft.com/office/drawing/2014/main" id="{49886EAE-641F-FEAD-F879-FB6CCE1DD1FC}"/>
              </a:ext>
            </a:extLst>
          </p:cNvPr>
          <p:cNvSpPr/>
          <p:nvPr/>
        </p:nvSpPr>
        <p:spPr>
          <a:xfrm>
            <a:off x="6361001" y="2782633"/>
            <a:ext cx="4793956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1 – Faça o login com a seguinte credencial:</a:t>
            </a:r>
          </a:p>
          <a:p>
            <a:pPr marL="742950" lvl="1" indent="-285750" algn="just" defTabSz="554492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prstClr val="black"/>
                </a:solidFill>
                <a:latin typeface="Montserrat" panose="00000500000000000000" pitchFamily="2" charset="0"/>
              </a:rPr>
              <a:t>Nome do usuário: 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a</a:t>
            </a:r>
          </a:p>
          <a:p>
            <a:pPr marL="742950" lvl="1" indent="-285750" algn="just" defTabSz="554492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prstClr val="black"/>
                </a:solidFill>
                <a:latin typeface="Montserrat" panose="00000500000000000000" pitchFamily="2" charset="0"/>
              </a:rPr>
              <a:t>Senha: 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a</a:t>
            </a:r>
          </a:p>
          <a:p>
            <a:pPr algn="just" defTabSz="554492">
              <a:lnSpc>
                <a:spcPct val="85000"/>
              </a:lnSpc>
              <a:defRPr/>
            </a:pP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2 – Clique em Login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71E6E7-6DEA-A2B0-7588-79CDB1FB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49" y="1384372"/>
            <a:ext cx="4261597" cy="5187417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60724E2-467A-24AC-B5B9-2D29C0558A3E}"/>
              </a:ext>
            </a:extLst>
          </p:cNvPr>
          <p:cNvCxnSpPr>
            <a:cxnSpLocks/>
          </p:cNvCxnSpPr>
          <p:nvPr/>
        </p:nvCxnSpPr>
        <p:spPr>
          <a:xfrm>
            <a:off x="6096000" y="1975293"/>
            <a:ext cx="0" cy="32404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B39CC6-A357-16B9-6701-85AA8CCCDC86}"/>
              </a:ext>
            </a:extLst>
          </p:cNvPr>
          <p:cNvSpPr/>
          <p:nvPr/>
        </p:nvSpPr>
        <p:spPr>
          <a:xfrm>
            <a:off x="2123488" y="4540178"/>
            <a:ext cx="1976144" cy="6688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AF2DC1-325A-44ED-EB65-519F0FAEEF02}"/>
              </a:ext>
            </a:extLst>
          </p:cNvPr>
          <p:cNvSpPr txBox="1"/>
          <p:nvPr/>
        </p:nvSpPr>
        <p:spPr>
          <a:xfrm>
            <a:off x="4204410" y="468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8FB0C1-9845-E926-7509-EC1FC5FEE6E2}"/>
              </a:ext>
            </a:extLst>
          </p:cNvPr>
          <p:cNvSpPr txBox="1"/>
          <p:nvPr/>
        </p:nvSpPr>
        <p:spPr>
          <a:xfrm>
            <a:off x="3662656" y="5274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60709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>
            <a:extLst>
              <a:ext uri="{FF2B5EF4-FFF2-40B4-BE49-F238E27FC236}">
                <a16:creationId xmlns:a16="http://schemas.microsoft.com/office/drawing/2014/main" id="{A65C1B4A-D889-4974-8386-6FD4D4550E8C}"/>
              </a:ext>
            </a:extLst>
          </p:cNvPr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B75F840D-04C8-4FE2-9022-AC6FC41A5AC4}"/>
              </a:ext>
            </a:extLst>
          </p:cNvPr>
          <p:cNvSpPr/>
          <p:nvPr/>
        </p:nvSpPr>
        <p:spPr>
          <a:xfrm>
            <a:off x="428" y="6771153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7">
            <a:extLst>
              <a:ext uri="{FF2B5EF4-FFF2-40B4-BE49-F238E27FC236}">
                <a16:creationId xmlns:a16="http://schemas.microsoft.com/office/drawing/2014/main" id="{5E5C2313-844A-4102-B889-F8619BFF8151}"/>
              </a:ext>
            </a:extLst>
          </p:cNvPr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A55667F1-589C-498F-8B4C-BF26635EB543}"/>
              </a:ext>
            </a:extLst>
          </p:cNvPr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77AFF852-8F7F-4B6D-97D8-B591C8FD2E7A}"/>
              </a:ext>
            </a:extLst>
          </p:cNvPr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10">
            <a:extLst>
              <a:ext uri="{FF2B5EF4-FFF2-40B4-BE49-F238E27FC236}">
                <a16:creationId xmlns:a16="http://schemas.microsoft.com/office/drawing/2014/main" id="{7E2380FD-6A7B-4F8D-8873-24E0AE80437B}"/>
              </a:ext>
            </a:extLst>
          </p:cNvPr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11">
            <a:extLst>
              <a:ext uri="{FF2B5EF4-FFF2-40B4-BE49-F238E27FC236}">
                <a16:creationId xmlns:a16="http://schemas.microsoft.com/office/drawing/2014/main" id="{1770C959-2498-4CA9-B54D-69FD10604E91}"/>
              </a:ext>
            </a:extLst>
          </p:cNvPr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12">
            <a:extLst>
              <a:ext uri="{FF2B5EF4-FFF2-40B4-BE49-F238E27FC236}">
                <a16:creationId xmlns:a16="http://schemas.microsoft.com/office/drawing/2014/main" id="{A2692AEE-42A9-4394-A327-E0936E16457D}"/>
              </a:ext>
            </a:extLst>
          </p:cNvPr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12B24C6-06A8-4953-BBDE-AE5E27E51381}"/>
              </a:ext>
            </a:extLst>
          </p:cNvPr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14">
            <a:extLst>
              <a:ext uri="{FF2B5EF4-FFF2-40B4-BE49-F238E27FC236}">
                <a16:creationId xmlns:a16="http://schemas.microsoft.com/office/drawing/2014/main" id="{9BAAD445-F709-41D9-BC7E-F064E71376EA}"/>
              </a:ext>
            </a:extLst>
          </p:cNvPr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5">
            <a:extLst>
              <a:ext uri="{FF2B5EF4-FFF2-40B4-BE49-F238E27FC236}">
                <a16:creationId xmlns:a16="http://schemas.microsoft.com/office/drawing/2014/main" id="{07F82349-9C7F-41EB-AF14-303EB7A9D9A2}"/>
              </a:ext>
            </a:extLst>
          </p:cNvPr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6">
            <a:extLst>
              <a:ext uri="{FF2B5EF4-FFF2-40B4-BE49-F238E27FC236}">
                <a16:creationId xmlns:a16="http://schemas.microsoft.com/office/drawing/2014/main" id="{6015A544-604E-44C8-92DC-392F665F1AC7}"/>
              </a:ext>
            </a:extLst>
          </p:cNvPr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7">
            <a:extLst>
              <a:ext uri="{FF2B5EF4-FFF2-40B4-BE49-F238E27FC236}">
                <a16:creationId xmlns:a16="http://schemas.microsoft.com/office/drawing/2014/main" id="{FBA4B248-8953-487F-9DC0-AC509C6C6681}"/>
              </a:ext>
            </a:extLst>
          </p:cNvPr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8">
            <a:extLst>
              <a:ext uri="{FF2B5EF4-FFF2-40B4-BE49-F238E27FC236}">
                <a16:creationId xmlns:a16="http://schemas.microsoft.com/office/drawing/2014/main" id="{60B4F81A-4E87-4D5B-A061-65A0B8BE9576}"/>
              </a:ext>
            </a:extLst>
          </p:cNvPr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9D9015F4-F308-45A0-8659-310D45AB615C}"/>
              </a:ext>
            </a:extLst>
          </p:cNvPr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20">
            <a:extLst>
              <a:ext uri="{FF2B5EF4-FFF2-40B4-BE49-F238E27FC236}">
                <a16:creationId xmlns:a16="http://schemas.microsoft.com/office/drawing/2014/main" id="{1A88081F-A926-442D-8AEB-802F996E7D74}"/>
              </a:ext>
            </a:extLst>
          </p:cNvPr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46BA145B-1AFB-4EFA-AC20-9B2DBD07EE61}"/>
              </a:ext>
            </a:extLst>
          </p:cNvPr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4CD70EF7-2A66-4485-BF5F-328295DB02B7}"/>
              </a:ext>
            </a:extLst>
          </p:cNvPr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23">
            <a:extLst>
              <a:ext uri="{FF2B5EF4-FFF2-40B4-BE49-F238E27FC236}">
                <a16:creationId xmlns:a16="http://schemas.microsoft.com/office/drawing/2014/main" id="{313CA822-74E8-4B7A-9F87-1DFD3C393D9B}"/>
              </a:ext>
            </a:extLst>
          </p:cNvPr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24">
            <a:extLst>
              <a:ext uri="{FF2B5EF4-FFF2-40B4-BE49-F238E27FC236}">
                <a16:creationId xmlns:a16="http://schemas.microsoft.com/office/drawing/2014/main" id="{308F0FA5-426D-41C8-8324-20E28CD06983}"/>
              </a:ext>
            </a:extLst>
          </p:cNvPr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25">
            <a:extLst>
              <a:ext uri="{FF2B5EF4-FFF2-40B4-BE49-F238E27FC236}">
                <a16:creationId xmlns:a16="http://schemas.microsoft.com/office/drawing/2014/main" id="{3DF95077-504F-4A7E-B8DC-E0C636E6C21D}"/>
              </a:ext>
            </a:extLst>
          </p:cNvPr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26">
            <a:extLst>
              <a:ext uri="{FF2B5EF4-FFF2-40B4-BE49-F238E27FC236}">
                <a16:creationId xmlns:a16="http://schemas.microsoft.com/office/drawing/2014/main" id="{295E26EA-9316-49A2-BA33-39B12050E6AD}"/>
              </a:ext>
            </a:extLst>
          </p:cNvPr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27">
            <a:extLst>
              <a:ext uri="{FF2B5EF4-FFF2-40B4-BE49-F238E27FC236}">
                <a16:creationId xmlns:a16="http://schemas.microsoft.com/office/drawing/2014/main" id="{321470B6-9638-494D-A4A1-E223F0BE27BD}"/>
              </a:ext>
            </a:extLst>
          </p:cNvPr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28">
            <a:extLst>
              <a:ext uri="{FF2B5EF4-FFF2-40B4-BE49-F238E27FC236}">
                <a16:creationId xmlns:a16="http://schemas.microsoft.com/office/drawing/2014/main" id="{E8F42E0D-0F65-477C-8E72-8D28B4E5B343}"/>
              </a:ext>
            </a:extLst>
          </p:cNvPr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29">
            <a:extLst>
              <a:ext uri="{FF2B5EF4-FFF2-40B4-BE49-F238E27FC236}">
                <a16:creationId xmlns:a16="http://schemas.microsoft.com/office/drawing/2014/main" id="{1A8DF13E-DB5A-4308-A3C1-E410191D0A12}"/>
              </a:ext>
            </a:extLst>
          </p:cNvPr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30">
            <a:extLst>
              <a:ext uri="{FF2B5EF4-FFF2-40B4-BE49-F238E27FC236}">
                <a16:creationId xmlns:a16="http://schemas.microsoft.com/office/drawing/2014/main" id="{B73419E5-F695-43BA-8D9B-7DAB0BDE2667}"/>
              </a:ext>
            </a:extLst>
          </p:cNvPr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31">
            <a:extLst>
              <a:ext uri="{FF2B5EF4-FFF2-40B4-BE49-F238E27FC236}">
                <a16:creationId xmlns:a16="http://schemas.microsoft.com/office/drawing/2014/main" id="{EF35229C-23E6-4EE8-8A2C-A7D220A5A48D}"/>
              </a:ext>
            </a:extLst>
          </p:cNvPr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1C192AF9-FF3B-4EEC-9EF3-298CFBB7319C}"/>
              </a:ext>
            </a:extLst>
          </p:cNvPr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B0228FFA-9165-4104-983A-1EA4D0A75BA4}"/>
              </a:ext>
            </a:extLst>
          </p:cNvPr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34">
            <a:extLst>
              <a:ext uri="{FF2B5EF4-FFF2-40B4-BE49-F238E27FC236}">
                <a16:creationId xmlns:a16="http://schemas.microsoft.com/office/drawing/2014/main" id="{11A50273-1E57-457A-943E-DED449D2D35D}"/>
              </a:ext>
            </a:extLst>
          </p:cNvPr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35">
            <a:extLst>
              <a:ext uri="{FF2B5EF4-FFF2-40B4-BE49-F238E27FC236}">
                <a16:creationId xmlns:a16="http://schemas.microsoft.com/office/drawing/2014/main" id="{4308259C-FFDC-41BB-A5AF-0B7A7162D47D}"/>
              </a:ext>
            </a:extLst>
          </p:cNvPr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36">
            <a:extLst>
              <a:ext uri="{FF2B5EF4-FFF2-40B4-BE49-F238E27FC236}">
                <a16:creationId xmlns:a16="http://schemas.microsoft.com/office/drawing/2014/main" id="{F3EBF34C-FB7A-443E-8B01-CCD871483369}"/>
              </a:ext>
            </a:extLst>
          </p:cNvPr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37">
            <a:extLst>
              <a:ext uri="{FF2B5EF4-FFF2-40B4-BE49-F238E27FC236}">
                <a16:creationId xmlns:a16="http://schemas.microsoft.com/office/drawing/2014/main" id="{EB080AB0-1B47-422F-B443-CC66A9F47571}"/>
              </a:ext>
            </a:extLst>
          </p:cNvPr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38">
            <a:extLst>
              <a:ext uri="{FF2B5EF4-FFF2-40B4-BE49-F238E27FC236}">
                <a16:creationId xmlns:a16="http://schemas.microsoft.com/office/drawing/2014/main" id="{184BD1DF-A921-4BCD-A8BE-5EC81B9EC03E}"/>
              </a:ext>
            </a:extLst>
          </p:cNvPr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39">
            <a:extLst>
              <a:ext uri="{FF2B5EF4-FFF2-40B4-BE49-F238E27FC236}">
                <a16:creationId xmlns:a16="http://schemas.microsoft.com/office/drawing/2014/main" id="{58EDC266-F920-472A-9265-E9E814CDC0F0}"/>
              </a:ext>
            </a:extLst>
          </p:cNvPr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40">
            <a:extLst>
              <a:ext uri="{FF2B5EF4-FFF2-40B4-BE49-F238E27FC236}">
                <a16:creationId xmlns:a16="http://schemas.microsoft.com/office/drawing/2014/main" id="{7C3516A8-9017-4235-8398-200B8EC8EE3F}"/>
              </a:ext>
            </a:extLst>
          </p:cNvPr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41">
            <a:extLst>
              <a:ext uri="{FF2B5EF4-FFF2-40B4-BE49-F238E27FC236}">
                <a16:creationId xmlns:a16="http://schemas.microsoft.com/office/drawing/2014/main" id="{E179BCE1-88D2-48F6-A5CA-8897827825C4}"/>
              </a:ext>
            </a:extLst>
          </p:cNvPr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42">
            <a:extLst>
              <a:ext uri="{FF2B5EF4-FFF2-40B4-BE49-F238E27FC236}">
                <a16:creationId xmlns:a16="http://schemas.microsoft.com/office/drawing/2014/main" id="{FF046BCE-5C94-4E6C-81AA-3C33FEC21249}"/>
              </a:ext>
            </a:extLst>
          </p:cNvPr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B98AE0C2-461C-4AD0-A41F-46C0A8F2C75A}"/>
              </a:ext>
            </a:extLst>
          </p:cNvPr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44">
            <a:extLst>
              <a:ext uri="{FF2B5EF4-FFF2-40B4-BE49-F238E27FC236}">
                <a16:creationId xmlns:a16="http://schemas.microsoft.com/office/drawing/2014/main" id="{CC1B0023-331D-4D1D-A1A0-F33788E59632}"/>
              </a:ext>
            </a:extLst>
          </p:cNvPr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object 45">
            <a:extLst>
              <a:ext uri="{FF2B5EF4-FFF2-40B4-BE49-F238E27FC236}">
                <a16:creationId xmlns:a16="http://schemas.microsoft.com/office/drawing/2014/main" id="{DF366D12-C5CD-4BA7-B7D9-804651F24279}"/>
              </a:ext>
            </a:extLst>
          </p:cNvPr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object 46">
            <a:extLst>
              <a:ext uri="{FF2B5EF4-FFF2-40B4-BE49-F238E27FC236}">
                <a16:creationId xmlns:a16="http://schemas.microsoft.com/office/drawing/2014/main" id="{79BEA82F-89BE-43E6-9A00-EEBAA0B3F6A5}"/>
              </a:ext>
            </a:extLst>
          </p:cNvPr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object 47">
            <a:extLst>
              <a:ext uri="{FF2B5EF4-FFF2-40B4-BE49-F238E27FC236}">
                <a16:creationId xmlns:a16="http://schemas.microsoft.com/office/drawing/2014/main" id="{C55446F4-DAAE-4B78-84E4-01B01D5BA78C}"/>
              </a:ext>
            </a:extLst>
          </p:cNvPr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bject 48">
            <a:extLst>
              <a:ext uri="{FF2B5EF4-FFF2-40B4-BE49-F238E27FC236}">
                <a16:creationId xmlns:a16="http://schemas.microsoft.com/office/drawing/2014/main" id="{DC223FB9-264F-4871-BEF7-9C5BD9533A1C}"/>
              </a:ext>
            </a:extLst>
          </p:cNvPr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F204EFF5-070C-4E0F-8844-AED6A09B3559}"/>
              </a:ext>
            </a:extLst>
          </p:cNvPr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bject 50">
            <a:extLst>
              <a:ext uri="{FF2B5EF4-FFF2-40B4-BE49-F238E27FC236}">
                <a16:creationId xmlns:a16="http://schemas.microsoft.com/office/drawing/2014/main" id="{EDF2451E-2F38-4821-8FD3-EAD5544612B5}"/>
              </a:ext>
            </a:extLst>
          </p:cNvPr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bject 51">
            <a:extLst>
              <a:ext uri="{FF2B5EF4-FFF2-40B4-BE49-F238E27FC236}">
                <a16:creationId xmlns:a16="http://schemas.microsoft.com/office/drawing/2014/main" id="{3783086B-0F41-4BDE-9E9E-0E64F5BA5886}"/>
              </a:ext>
            </a:extLst>
          </p:cNvPr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bject 52">
            <a:extLst>
              <a:ext uri="{FF2B5EF4-FFF2-40B4-BE49-F238E27FC236}">
                <a16:creationId xmlns:a16="http://schemas.microsoft.com/office/drawing/2014/main" id="{309CA292-9511-4E79-9895-1CAAC7105FA0}"/>
              </a:ext>
            </a:extLst>
          </p:cNvPr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bject 53">
            <a:extLst>
              <a:ext uri="{FF2B5EF4-FFF2-40B4-BE49-F238E27FC236}">
                <a16:creationId xmlns:a16="http://schemas.microsoft.com/office/drawing/2014/main" id="{FF519CEF-C1FF-470E-BEA3-A6DF3CBF9CB3}"/>
              </a:ext>
            </a:extLst>
          </p:cNvPr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bject 54">
            <a:extLst>
              <a:ext uri="{FF2B5EF4-FFF2-40B4-BE49-F238E27FC236}">
                <a16:creationId xmlns:a16="http://schemas.microsoft.com/office/drawing/2014/main" id="{A88CF049-DD3C-4F8F-B89E-B46FFD0497F5}"/>
              </a:ext>
            </a:extLst>
          </p:cNvPr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bject 55">
            <a:extLst>
              <a:ext uri="{FF2B5EF4-FFF2-40B4-BE49-F238E27FC236}">
                <a16:creationId xmlns:a16="http://schemas.microsoft.com/office/drawing/2014/main" id="{B890BCA5-5D52-4308-BF9F-517457F2D84F}"/>
              </a:ext>
            </a:extLst>
          </p:cNvPr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bject 56">
            <a:extLst>
              <a:ext uri="{FF2B5EF4-FFF2-40B4-BE49-F238E27FC236}">
                <a16:creationId xmlns:a16="http://schemas.microsoft.com/office/drawing/2014/main" id="{6B7805DD-25EA-4D4A-A38B-51ADD0478C78}"/>
              </a:ext>
            </a:extLst>
          </p:cNvPr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object 57">
            <a:extLst>
              <a:ext uri="{FF2B5EF4-FFF2-40B4-BE49-F238E27FC236}">
                <a16:creationId xmlns:a16="http://schemas.microsoft.com/office/drawing/2014/main" id="{F2F926B3-A27F-4EC8-AA13-90C74F629148}"/>
              </a:ext>
            </a:extLst>
          </p:cNvPr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object 58">
            <a:extLst>
              <a:ext uri="{FF2B5EF4-FFF2-40B4-BE49-F238E27FC236}">
                <a16:creationId xmlns:a16="http://schemas.microsoft.com/office/drawing/2014/main" id="{C63D2344-C50E-48D8-9809-76C432E53771}"/>
              </a:ext>
            </a:extLst>
          </p:cNvPr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object 59">
            <a:extLst>
              <a:ext uri="{FF2B5EF4-FFF2-40B4-BE49-F238E27FC236}">
                <a16:creationId xmlns:a16="http://schemas.microsoft.com/office/drawing/2014/main" id="{0736E403-5D55-4B3D-BA5F-8092EBF9D97A}"/>
              </a:ext>
            </a:extLst>
          </p:cNvPr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object 60">
            <a:extLst>
              <a:ext uri="{FF2B5EF4-FFF2-40B4-BE49-F238E27FC236}">
                <a16:creationId xmlns:a16="http://schemas.microsoft.com/office/drawing/2014/main" id="{3F941AA9-6896-4972-B607-F85B2F9A5F7F}"/>
              </a:ext>
            </a:extLst>
          </p:cNvPr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bject 61">
            <a:extLst>
              <a:ext uri="{FF2B5EF4-FFF2-40B4-BE49-F238E27FC236}">
                <a16:creationId xmlns:a16="http://schemas.microsoft.com/office/drawing/2014/main" id="{EE5F2738-BEBB-4211-ADD6-50DC9AACCD18}"/>
              </a:ext>
            </a:extLst>
          </p:cNvPr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object 62">
            <a:extLst>
              <a:ext uri="{FF2B5EF4-FFF2-40B4-BE49-F238E27FC236}">
                <a16:creationId xmlns:a16="http://schemas.microsoft.com/office/drawing/2014/main" id="{898174D0-7672-4011-B1D2-882DA3B847EB}"/>
              </a:ext>
            </a:extLst>
          </p:cNvPr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object 63">
            <a:extLst>
              <a:ext uri="{FF2B5EF4-FFF2-40B4-BE49-F238E27FC236}">
                <a16:creationId xmlns:a16="http://schemas.microsoft.com/office/drawing/2014/main" id="{0A5DCF37-D201-45D5-AFC2-C3D3D8AA5959}"/>
              </a:ext>
            </a:extLst>
          </p:cNvPr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object 64">
            <a:extLst>
              <a:ext uri="{FF2B5EF4-FFF2-40B4-BE49-F238E27FC236}">
                <a16:creationId xmlns:a16="http://schemas.microsoft.com/office/drawing/2014/main" id="{5FD33EB2-DB5A-450C-AACE-DD1D480B334F}"/>
              </a:ext>
            </a:extLst>
          </p:cNvPr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object 65">
            <a:extLst>
              <a:ext uri="{FF2B5EF4-FFF2-40B4-BE49-F238E27FC236}">
                <a16:creationId xmlns:a16="http://schemas.microsoft.com/office/drawing/2014/main" id="{B905F400-E12C-4DD2-A7A5-B84B3FCDD508}"/>
              </a:ext>
            </a:extLst>
          </p:cNvPr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object 66">
            <a:extLst>
              <a:ext uri="{FF2B5EF4-FFF2-40B4-BE49-F238E27FC236}">
                <a16:creationId xmlns:a16="http://schemas.microsoft.com/office/drawing/2014/main" id="{9D33104C-79C0-4B45-A8E6-B6F4F5A9EE8E}"/>
              </a:ext>
            </a:extLst>
          </p:cNvPr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object 67">
            <a:extLst>
              <a:ext uri="{FF2B5EF4-FFF2-40B4-BE49-F238E27FC236}">
                <a16:creationId xmlns:a16="http://schemas.microsoft.com/office/drawing/2014/main" id="{FE7F9F27-1028-45CF-A791-F5FC3065547B}"/>
              </a:ext>
            </a:extLst>
          </p:cNvPr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object 68">
            <a:extLst>
              <a:ext uri="{FF2B5EF4-FFF2-40B4-BE49-F238E27FC236}">
                <a16:creationId xmlns:a16="http://schemas.microsoft.com/office/drawing/2014/main" id="{F9C38345-883A-4B41-AF20-A0D7C4C38E30}"/>
              </a:ext>
            </a:extLst>
          </p:cNvPr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object 69">
            <a:extLst>
              <a:ext uri="{FF2B5EF4-FFF2-40B4-BE49-F238E27FC236}">
                <a16:creationId xmlns:a16="http://schemas.microsoft.com/office/drawing/2014/main" id="{CEDF4BFC-5FCF-4B37-9EF1-CDE095C3CACB}"/>
              </a:ext>
            </a:extLst>
          </p:cNvPr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70">
            <a:extLst>
              <a:ext uri="{FF2B5EF4-FFF2-40B4-BE49-F238E27FC236}">
                <a16:creationId xmlns:a16="http://schemas.microsoft.com/office/drawing/2014/main" id="{EEF92222-3A7E-4B09-A9D5-FAF566DCD469}"/>
              </a:ext>
            </a:extLst>
          </p:cNvPr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7AC0125-955B-F037-383F-6C9C9E23C177}"/>
              </a:ext>
            </a:extLst>
          </p:cNvPr>
          <p:cNvGrpSpPr/>
          <p:nvPr/>
        </p:nvGrpSpPr>
        <p:grpSpPr>
          <a:xfrm>
            <a:off x="10126730" y="212646"/>
            <a:ext cx="1588838" cy="405438"/>
            <a:chOff x="3588834" y="2878821"/>
            <a:chExt cx="3936974" cy="1004633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8AA11CC-2DE2-852D-571E-4CB3F30B8A81}"/>
                </a:ext>
              </a:extLst>
            </p:cNvPr>
            <p:cNvSpPr/>
            <p:nvPr/>
          </p:nvSpPr>
          <p:spPr>
            <a:xfrm>
              <a:off x="3588908" y="2878821"/>
              <a:ext cx="3936900" cy="1004633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56B3F30-2A57-6EC0-3A84-90297CF2B52A}"/>
                </a:ext>
              </a:extLst>
            </p:cNvPr>
            <p:cNvSpPr/>
            <p:nvPr/>
          </p:nvSpPr>
          <p:spPr>
            <a:xfrm>
              <a:off x="3588834" y="3007296"/>
              <a:ext cx="3936900" cy="746255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B6611A3-3241-DC80-FBFC-7667C56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5" y="12624"/>
            <a:ext cx="804904" cy="804904"/>
          </a:xfrm>
          <a:prstGeom prst="rect">
            <a:avLst/>
          </a:prstGeom>
        </p:spPr>
      </p:pic>
      <p:sp>
        <p:nvSpPr>
          <p:cNvPr id="6" name="Retângulo 18">
            <a:extLst>
              <a:ext uri="{FF2B5EF4-FFF2-40B4-BE49-F238E27FC236}">
                <a16:creationId xmlns:a16="http://schemas.microsoft.com/office/drawing/2014/main" id="{49886EAE-641F-FEAD-F879-FB6CCE1DD1FC}"/>
              </a:ext>
            </a:extLst>
          </p:cNvPr>
          <p:cNvSpPr/>
          <p:nvPr/>
        </p:nvSpPr>
        <p:spPr>
          <a:xfrm>
            <a:off x="1336036" y="5204095"/>
            <a:ext cx="47939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1 – Clique no botão “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Tables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”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60724E2-467A-24AC-B5B9-2D29C0558A3E}"/>
              </a:ext>
            </a:extLst>
          </p:cNvPr>
          <p:cNvCxnSpPr>
            <a:cxnSpLocks/>
          </p:cNvCxnSpPr>
          <p:nvPr/>
        </p:nvCxnSpPr>
        <p:spPr>
          <a:xfrm>
            <a:off x="6096000" y="1975293"/>
            <a:ext cx="0" cy="32404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F2157F0-9946-7F50-BC88-175FEA5A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43" y="2058124"/>
            <a:ext cx="3932896" cy="291758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AF2DC1-325A-44ED-EB65-519F0FAEEF02}"/>
              </a:ext>
            </a:extLst>
          </p:cNvPr>
          <p:cNvSpPr txBox="1"/>
          <p:nvPr/>
        </p:nvSpPr>
        <p:spPr>
          <a:xfrm>
            <a:off x="2852648" y="2474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43B499-F79C-2215-C5A2-16673F5D817F}"/>
              </a:ext>
            </a:extLst>
          </p:cNvPr>
          <p:cNvSpPr/>
          <p:nvPr/>
        </p:nvSpPr>
        <p:spPr>
          <a:xfrm>
            <a:off x="2667592" y="2297198"/>
            <a:ext cx="642876" cy="269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E076EC-A7EF-AEB7-9734-B2E85019F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52" y="2065614"/>
            <a:ext cx="3920205" cy="29100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8FB0C1-9845-E926-7509-EC1FC5FEE6E2}"/>
              </a:ext>
            </a:extLst>
          </p:cNvPr>
          <p:cNvSpPr txBox="1"/>
          <p:nvPr/>
        </p:nvSpPr>
        <p:spPr>
          <a:xfrm>
            <a:off x="10397889" y="4083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27D4E90-8F40-45AF-65C1-D6576AC34964}"/>
              </a:ext>
            </a:extLst>
          </p:cNvPr>
          <p:cNvSpPr/>
          <p:nvPr/>
        </p:nvSpPr>
        <p:spPr>
          <a:xfrm>
            <a:off x="10436548" y="3882834"/>
            <a:ext cx="224367" cy="2294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8">
            <a:extLst>
              <a:ext uri="{FF2B5EF4-FFF2-40B4-BE49-F238E27FC236}">
                <a16:creationId xmlns:a16="http://schemas.microsoft.com/office/drawing/2014/main" id="{3FE131B0-A743-A0D3-13BD-3E186545470D}"/>
              </a:ext>
            </a:extLst>
          </p:cNvPr>
          <p:cNvSpPr/>
          <p:nvPr/>
        </p:nvSpPr>
        <p:spPr>
          <a:xfrm>
            <a:off x="6748573" y="5204095"/>
            <a:ext cx="5080123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2 – Clique no botão “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Correction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Algorithm</a:t>
            </a: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Retângulo 18">
            <a:extLst>
              <a:ext uri="{FF2B5EF4-FFF2-40B4-BE49-F238E27FC236}">
                <a16:creationId xmlns:a16="http://schemas.microsoft.com/office/drawing/2014/main" id="{D8E88049-C846-7CA9-EBC4-42AD32DD950A}"/>
              </a:ext>
            </a:extLst>
          </p:cNvPr>
          <p:cNvSpPr/>
          <p:nvPr/>
        </p:nvSpPr>
        <p:spPr>
          <a:xfrm>
            <a:off x="887425" y="926559"/>
            <a:ext cx="1018490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92">
              <a:lnSpc>
                <a:spcPct val="85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Montserrat" panose="00000500000000000000" pitchFamily="2" charset="0"/>
              </a:rPr>
              <a:t>INICIANDO O ALGORITMO DE CORREÇÃO</a:t>
            </a:r>
            <a:endParaRPr lang="pt-BR" sz="280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79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0CB23C81-4730-C079-B82D-54FD2B4F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2" y="1681382"/>
            <a:ext cx="4013525" cy="3808952"/>
          </a:xfrm>
          <a:prstGeom prst="rect">
            <a:avLst/>
          </a:prstGeom>
        </p:spPr>
      </p:pic>
      <p:sp>
        <p:nvSpPr>
          <p:cNvPr id="90" name="object 2">
            <a:extLst>
              <a:ext uri="{FF2B5EF4-FFF2-40B4-BE49-F238E27FC236}">
                <a16:creationId xmlns:a16="http://schemas.microsoft.com/office/drawing/2014/main" id="{A65C1B4A-D889-4974-8386-6FD4D4550E8C}"/>
              </a:ext>
            </a:extLst>
          </p:cNvPr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B75F840D-04C8-4FE2-9022-AC6FC41A5AC4}"/>
              </a:ext>
            </a:extLst>
          </p:cNvPr>
          <p:cNvSpPr/>
          <p:nvPr/>
        </p:nvSpPr>
        <p:spPr>
          <a:xfrm>
            <a:off x="428" y="6771153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7">
            <a:extLst>
              <a:ext uri="{FF2B5EF4-FFF2-40B4-BE49-F238E27FC236}">
                <a16:creationId xmlns:a16="http://schemas.microsoft.com/office/drawing/2014/main" id="{5E5C2313-844A-4102-B889-F8619BFF8151}"/>
              </a:ext>
            </a:extLst>
          </p:cNvPr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A55667F1-589C-498F-8B4C-BF26635EB543}"/>
              </a:ext>
            </a:extLst>
          </p:cNvPr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77AFF852-8F7F-4B6D-97D8-B591C8FD2E7A}"/>
              </a:ext>
            </a:extLst>
          </p:cNvPr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10">
            <a:extLst>
              <a:ext uri="{FF2B5EF4-FFF2-40B4-BE49-F238E27FC236}">
                <a16:creationId xmlns:a16="http://schemas.microsoft.com/office/drawing/2014/main" id="{7E2380FD-6A7B-4F8D-8873-24E0AE80437B}"/>
              </a:ext>
            </a:extLst>
          </p:cNvPr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11">
            <a:extLst>
              <a:ext uri="{FF2B5EF4-FFF2-40B4-BE49-F238E27FC236}">
                <a16:creationId xmlns:a16="http://schemas.microsoft.com/office/drawing/2014/main" id="{1770C959-2498-4CA9-B54D-69FD10604E91}"/>
              </a:ext>
            </a:extLst>
          </p:cNvPr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12">
            <a:extLst>
              <a:ext uri="{FF2B5EF4-FFF2-40B4-BE49-F238E27FC236}">
                <a16:creationId xmlns:a16="http://schemas.microsoft.com/office/drawing/2014/main" id="{A2692AEE-42A9-4394-A327-E0936E16457D}"/>
              </a:ext>
            </a:extLst>
          </p:cNvPr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12B24C6-06A8-4953-BBDE-AE5E27E51381}"/>
              </a:ext>
            </a:extLst>
          </p:cNvPr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14">
            <a:extLst>
              <a:ext uri="{FF2B5EF4-FFF2-40B4-BE49-F238E27FC236}">
                <a16:creationId xmlns:a16="http://schemas.microsoft.com/office/drawing/2014/main" id="{9BAAD445-F709-41D9-BC7E-F064E71376EA}"/>
              </a:ext>
            </a:extLst>
          </p:cNvPr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5">
            <a:extLst>
              <a:ext uri="{FF2B5EF4-FFF2-40B4-BE49-F238E27FC236}">
                <a16:creationId xmlns:a16="http://schemas.microsoft.com/office/drawing/2014/main" id="{07F82349-9C7F-41EB-AF14-303EB7A9D9A2}"/>
              </a:ext>
            </a:extLst>
          </p:cNvPr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6">
            <a:extLst>
              <a:ext uri="{FF2B5EF4-FFF2-40B4-BE49-F238E27FC236}">
                <a16:creationId xmlns:a16="http://schemas.microsoft.com/office/drawing/2014/main" id="{6015A544-604E-44C8-92DC-392F665F1AC7}"/>
              </a:ext>
            </a:extLst>
          </p:cNvPr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7">
            <a:extLst>
              <a:ext uri="{FF2B5EF4-FFF2-40B4-BE49-F238E27FC236}">
                <a16:creationId xmlns:a16="http://schemas.microsoft.com/office/drawing/2014/main" id="{FBA4B248-8953-487F-9DC0-AC509C6C6681}"/>
              </a:ext>
            </a:extLst>
          </p:cNvPr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8">
            <a:extLst>
              <a:ext uri="{FF2B5EF4-FFF2-40B4-BE49-F238E27FC236}">
                <a16:creationId xmlns:a16="http://schemas.microsoft.com/office/drawing/2014/main" id="{60B4F81A-4E87-4D5B-A061-65A0B8BE9576}"/>
              </a:ext>
            </a:extLst>
          </p:cNvPr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9D9015F4-F308-45A0-8659-310D45AB615C}"/>
              </a:ext>
            </a:extLst>
          </p:cNvPr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20">
            <a:extLst>
              <a:ext uri="{FF2B5EF4-FFF2-40B4-BE49-F238E27FC236}">
                <a16:creationId xmlns:a16="http://schemas.microsoft.com/office/drawing/2014/main" id="{1A88081F-A926-442D-8AEB-802F996E7D74}"/>
              </a:ext>
            </a:extLst>
          </p:cNvPr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46BA145B-1AFB-4EFA-AC20-9B2DBD07EE61}"/>
              </a:ext>
            </a:extLst>
          </p:cNvPr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4CD70EF7-2A66-4485-BF5F-328295DB02B7}"/>
              </a:ext>
            </a:extLst>
          </p:cNvPr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23">
            <a:extLst>
              <a:ext uri="{FF2B5EF4-FFF2-40B4-BE49-F238E27FC236}">
                <a16:creationId xmlns:a16="http://schemas.microsoft.com/office/drawing/2014/main" id="{313CA822-74E8-4B7A-9F87-1DFD3C393D9B}"/>
              </a:ext>
            </a:extLst>
          </p:cNvPr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24">
            <a:extLst>
              <a:ext uri="{FF2B5EF4-FFF2-40B4-BE49-F238E27FC236}">
                <a16:creationId xmlns:a16="http://schemas.microsoft.com/office/drawing/2014/main" id="{308F0FA5-426D-41C8-8324-20E28CD06983}"/>
              </a:ext>
            </a:extLst>
          </p:cNvPr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25">
            <a:extLst>
              <a:ext uri="{FF2B5EF4-FFF2-40B4-BE49-F238E27FC236}">
                <a16:creationId xmlns:a16="http://schemas.microsoft.com/office/drawing/2014/main" id="{3DF95077-504F-4A7E-B8DC-E0C636E6C21D}"/>
              </a:ext>
            </a:extLst>
          </p:cNvPr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26">
            <a:extLst>
              <a:ext uri="{FF2B5EF4-FFF2-40B4-BE49-F238E27FC236}">
                <a16:creationId xmlns:a16="http://schemas.microsoft.com/office/drawing/2014/main" id="{295E26EA-9316-49A2-BA33-39B12050E6AD}"/>
              </a:ext>
            </a:extLst>
          </p:cNvPr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27">
            <a:extLst>
              <a:ext uri="{FF2B5EF4-FFF2-40B4-BE49-F238E27FC236}">
                <a16:creationId xmlns:a16="http://schemas.microsoft.com/office/drawing/2014/main" id="{321470B6-9638-494D-A4A1-E223F0BE27BD}"/>
              </a:ext>
            </a:extLst>
          </p:cNvPr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28">
            <a:extLst>
              <a:ext uri="{FF2B5EF4-FFF2-40B4-BE49-F238E27FC236}">
                <a16:creationId xmlns:a16="http://schemas.microsoft.com/office/drawing/2014/main" id="{E8F42E0D-0F65-477C-8E72-8D28B4E5B343}"/>
              </a:ext>
            </a:extLst>
          </p:cNvPr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29">
            <a:extLst>
              <a:ext uri="{FF2B5EF4-FFF2-40B4-BE49-F238E27FC236}">
                <a16:creationId xmlns:a16="http://schemas.microsoft.com/office/drawing/2014/main" id="{1A8DF13E-DB5A-4308-A3C1-E410191D0A12}"/>
              </a:ext>
            </a:extLst>
          </p:cNvPr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30">
            <a:extLst>
              <a:ext uri="{FF2B5EF4-FFF2-40B4-BE49-F238E27FC236}">
                <a16:creationId xmlns:a16="http://schemas.microsoft.com/office/drawing/2014/main" id="{B73419E5-F695-43BA-8D9B-7DAB0BDE2667}"/>
              </a:ext>
            </a:extLst>
          </p:cNvPr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31">
            <a:extLst>
              <a:ext uri="{FF2B5EF4-FFF2-40B4-BE49-F238E27FC236}">
                <a16:creationId xmlns:a16="http://schemas.microsoft.com/office/drawing/2014/main" id="{EF35229C-23E6-4EE8-8A2C-A7D220A5A48D}"/>
              </a:ext>
            </a:extLst>
          </p:cNvPr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1C192AF9-FF3B-4EEC-9EF3-298CFBB7319C}"/>
              </a:ext>
            </a:extLst>
          </p:cNvPr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B0228FFA-9165-4104-983A-1EA4D0A75BA4}"/>
              </a:ext>
            </a:extLst>
          </p:cNvPr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34">
            <a:extLst>
              <a:ext uri="{FF2B5EF4-FFF2-40B4-BE49-F238E27FC236}">
                <a16:creationId xmlns:a16="http://schemas.microsoft.com/office/drawing/2014/main" id="{11A50273-1E57-457A-943E-DED449D2D35D}"/>
              </a:ext>
            </a:extLst>
          </p:cNvPr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35">
            <a:extLst>
              <a:ext uri="{FF2B5EF4-FFF2-40B4-BE49-F238E27FC236}">
                <a16:creationId xmlns:a16="http://schemas.microsoft.com/office/drawing/2014/main" id="{4308259C-FFDC-41BB-A5AF-0B7A7162D47D}"/>
              </a:ext>
            </a:extLst>
          </p:cNvPr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36">
            <a:extLst>
              <a:ext uri="{FF2B5EF4-FFF2-40B4-BE49-F238E27FC236}">
                <a16:creationId xmlns:a16="http://schemas.microsoft.com/office/drawing/2014/main" id="{F3EBF34C-FB7A-443E-8B01-CCD871483369}"/>
              </a:ext>
            </a:extLst>
          </p:cNvPr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37">
            <a:extLst>
              <a:ext uri="{FF2B5EF4-FFF2-40B4-BE49-F238E27FC236}">
                <a16:creationId xmlns:a16="http://schemas.microsoft.com/office/drawing/2014/main" id="{EB080AB0-1B47-422F-B443-CC66A9F47571}"/>
              </a:ext>
            </a:extLst>
          </p:cNvPr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38">
            <a:extLst>
              <a:ext uri="{FF2B5EF4-FFF2-40B4-BE49-F238E27FC236}">
                <a16:creationId xmlns:a16="http://schemas.microsoft.com/office/drawing/2014/main" id="{184BD1DF-A921-4BCD-A8BE-5EC81B9EC03E}"/>
              </a:ext>
            </a:extLst>
          </p:cNvPr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39">
            <a:extLst>
              <a:ext uri="{FF2B5EF4-FFF2-40B4-BE49-F238E27FC236}">
                <a16:creationId xmlns:a16="http://schemas.microsoft.com/office/drawing/2014/main" id="{58EDC266-F920-472A-9265-E9E814CDC0F0}"/>
              </a:ext>
            </a:extLst>
          </p:cNvPr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40">
            <a:extLst>
              <a:ext uri="{FF2B5EF4-FFF2-40B4-BE49-F238E27FC236}">
                <a16:creationId xmlns:a16="http://schemas.microsoft.com/office/drawing/2014/main" id="{7C3516A8-9017-4235-8398-200B8EC8EE3F}"/>
              </a:ext>
            </a:extLst>
          </p:cNvPr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41">
            <a:extLst>
              <a:ext uri="{FF2B5EF4-FFF2-40B4-BE49-F238E27FC236}">
                <a16:creationId xmlns:a16="http://schemas.microsoft.com/office/drawing/2014/main" id="{E179BCE1-88D2-48F6-A5CA-8897827825C4}"/>
              </a:ext>
            </a:extLst>
          </p:cNvPr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42">
            <a:extLst>
              <a:ext uri="{FF2B5EF4-FFF2-40B4-BE49-F238E27FC236}">
                <a16:creationId xmlns:a16="http://schemas.microsoft.com/office/drawing/2014/main" id="{FF046BCE-5C94-4E6C-81AA-3C33FEC21249}"/>
              </a:ext>
            </a:extLst>
          </p:cNvPr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B98AE0C2-461C-4AD0-A41F-46C0A8F2C75A}"/>
              </a:ext>
            </a:extLst>
          </p:cNvPr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44">
            <a:extLst>
              <a:ext uri="{FF2B5EF4-FFF2-40B4-BE49-F238E27FC236}">
                <a16:creationId xmlns:a16="http://schemas.microsoft.com/office/drawing/2014/main" id="{CC1B0023-331D-4D1D-A1A0-F33788E59632}"/>
              </a:ext>
            </a:extLst>
          </p:cNvPr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object 45">
            <a:extLst>
              <a:ext uri="{FF2B5EF4-FFF2-40B4-BE49-F238E27FC236}">
                <a16:creationId xmlns:a16="http://schemas.microsoft.com/office/drawing/2014/main" id="{DF366D12-C5CD-4BA7-B7D9-804651F24279}"/>
              </a:ext>
            </a:extLst>
          </p:cNvPr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object 46">
            <a:extLst>
              <a:ext uri="{FF2B5EF4-FFF2-40B4-BE49-F238E27FC236}">
                <a16:creationId xmlns:a16="http://schemas.microsoft.com/office/drawing/2014/main" id="{79BEA82F-89BE-43E6-9A00-EEBAA0B3F6A5}"/>
              </a:ext>
            </a:extLst>
          </p:cNvPr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object 47">
            <a:extLst>
              <a:ext uri="{FF2B5EF4-FFF2-40B4-BE49-F238E27FC236}">
                <a16:creationId xmlns:a16="http://schemas.microsoft.com/office/drawing/2014/main" id="{C55446F4-DAAE-4B78-84E4-01B01D5BA78C}"/>
              </a:ext>
            </a:extLst>
          </p:cNvPr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bject 48">
            <a:extLst>
              <a:ext uri="{FF2B5EF4-FFF2-40B4-BE49-F238E27FC236}">
                <a16:creationId xmlns:a16="http://schemas.microsoft.com/office/drawing/2014/main" id="{DC223FB9-264F-4871-BEF7-9C5BD9533A1C}"/>
              </a:ext>
            </a:extLst>
          </p:cNvPr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F204EFF5-070C-4E0F-8844-AED6A09B3559}"/>
              </a:ext>
            </a:extLst>
          </p:cNvPr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bject 50">
            <a:extLst>
              <a:ext uri="{FF2B5EF4-FFF2-40B4-BE49-F238E27FC236}">
                <a16:creationId xmlns:a16="http://schemas.microsoft.com/office/drawing/2014/main" id="{EDF2451E-2F38-4821-8FD3-EAD5544612B5}"/>
              </a:ext>
            </a:extLst>
          </p:cNvPr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bject 51">
            <a:extLst>
              <a:ext uri="{FF2B5EF4-FFF2-40B4-BE49-F238E27FC236}">
                <a16:creationId xmlns:a16="http://schemas.microsoft.com/office/drawing/2014/main" id="{3783086B-0F41-4BDE-9E9E-0E64F5BA5886}"/>
              </a:ext>
            </a:extLst>
          </p:cNvPr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bject 52">
            <a:extLst>
              <a:ext uri="{FF2B5EF4-FFF2-40B4-BE49-F238E27FC236}">
                <a16:creationId xmlns:a16="http://schemas.microsoft.com/office/drawing/2014/main" id="{309CA292-9511-4E79-9895-1CAAC7105FA0}"/>
              </a:ext>
            </a:extLst>
          </p:cNvPr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bject 53">
            <a:extLst>
              <a:ext uri="{FF2B5EF4-FFF2-40B4-BE49-F238E27FC236}">
                <a16:creationId xmlns:a16="http://schemas.microsoft.com/office/drawing/2014/main" id="{FF519CEF-C1FF-470E-BEA3-A6DF3CBF9CB3}"/>
              </a:ext>
            </a:extLst>
          </p:cNvPr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bject 54">
            <a:extLst>
              <a:ext uri="{FF2B5EF4-FFF2-40B4-BE49-F238E27FC236}">
                <a16:creationId xmlns:a16="http://schemas.microsoft.com/office/drawing/2014/main" id="{A88CF049-DD3C-4F8F-B89E-B46FFD0497F5}"/>
              </a:ext>
            </a:extLst>
          </p:cNvPr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bject 55">
            <a:extLst>
              <a:ext uri="{FF2B5EF4-FFF2-40B4-BE49-F238E27FC236}">
                <a16:creationId xmlns:a16="http://schemas.microsoft.com/office/drawing/2014/main" id="{B890BCA5-5D52-4308-BF9F-517457F2D84F}"/>
              </a:ext>
            </a:extLst>
          </p:cNvPr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bject 56">
            <a:extLst>
              <a:ext uri="{FF2B5EF4-FFF2-40B4-BE49-F238E27FC236}">
                <a16:creationId xmlns:a16="http://schemas.microsoft.com/office/drawing/2014/main" id="{6B7805DD-25EA-4D4A-A38B-51ADD0478C78}"/>
              </a:ext>
            </a:extLst>
          </p:cNvPr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object 57">
            <a:extLst>
              <a:ext uri="{FF2B5EF4-FFF2-40B4-BE49-F238E27FC236}">
                <a16:creationId xmlns:a16="http://schemas.microsoft.com/office/drawing/2014/main" id="{F2F926B3-A27F-4EC8-AA13-90C74F629148}"/>
              </a:ext>
            </a:extLst>
          </p:cNvPr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object 58">
            <a:extLst>
              <a:ext uri="{FF2B5EF4-FFF2-40B4-BE49-F238E27FC236}">
                <a16:creationId xmlns:a16="http://schemas.microsoft.com/office/drawing/2014/main" id="{C63D2344-C50E-48D8-9809-76C432E53771}"/>
              </a:ext>
            </a:extLst>
          </p:cNvPr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object 59">
            <a:extLst>
              <a:ext uri="{FF2B5EF4-FFF2-40B4-BE49-F238E27FC236}">
                <a16:creationId xmlns:a16="http://schemas.microsoft.com/office/drawing/2014/main" id="{0736E403-5D55-4B3D-BA5F-8092EBF9D97A}"/>
              </a:ext>
            </a:extLst>
          </p:cNvPr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object 60">
            <a:extLst>
              <a:ext uri="{FF2B5EF4-FFF2-40B4-BE49-F238E27FC236}">
                <a16:creationId xmlns:a16="http://schemas.microsoft.com/office/drawing/2014/main" id="{3F941AA9-6896-4972-B607-F85B2F9A5F7F}"/>
              </a:ext>
            </a:extLst>
          </p:cNvPr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bject 61">
            <a:extLst>
              <a:ext uri="{FF2B5EF4-FFF2-40B4-BE49-F238E27FC236}">
                <a16:creationId xmlns:a16="http://schemas.microsoft.com/office/drawing/2014/main" id="{EE5F2738-BEBB-4211-ADD6-50DC9AACCD18}"/>
              </a:ext>
            </a:extLst>
          </p:cNvPr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object 62">
            <a:extLst>
              <a:ext uri="{FF2B5EF4-FFF2-40B4-BE49-F238E27FC236}">
                <a16:creationId xmlns:a16="http://schemas.microsoft.com/office/drawing/2014/main" id="{898174D0-7672-4011-B1D2-882DA3B847EB}"/>
              </a:ext>
            </a:extLst>
          </p:cNvPr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object 63">
            <a:extLst>
              <a:ext uri="{FF2B5EF4-FFF2-40B4-BE49-F238E27FC236}">
                <a16:creationId xmlns:a16="http://schemas.microsoft.com/office/drawing/2014/main" id="{0A5DCF37-D201-45D5-AFC2-C3D3D8AA5959}"/>
              </a:ext>
            </a:extLst>
          </p:cNvPr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object 64">
            <a:extLst>
              <a:ext uri="{FF2B5EF4-FFF2-40B4-BE49-F238E27FC236}">
                <a16:creationId xmlns:a16="http://schemas.microsoft.com/office/drawing/2014/main" id="{5FD33EB2-DB5A-450C-AACE-DD1D480B334F}"/>
              </a:ext>
            </a:extLst>
          </p:cNvPr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object 65">
            <a:extLst>
              <a:ext uri="{FF2B5EF4-FFF2-40B4-BE49-F238E27FC236}">
                <a16:creationId xmlns:a16="http://schemas.microsoft.com/office/drawing/2014/main" id="{B905F400-E12C-4DD2-A7A5-B84B3FCDD508}"/>
              </a:ext>
            </a:extLst>
          </p:cNvPr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object 66">
            <a:extLst>
              <a:ext uri="{FF2B5EF4-FFF2-40B4-BE49-F238E27FC236}">
                <a16:creationId xmlns:a16="http://schemas.microsoft.com/office/drawing/2014/main" id="{9D33104C-79C0-4B45-A8E6-B6F4F5A9EE8E}"/>
              </a:ext>
            </a:extLst>
          </p:cNvPr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object 67">
            <a:extLst>
              <a:ext uri="{FF2B5EF4-FFF2-40B4-BE49-F238E27FC236}">
                <a16:creationId xmlns:a16="http://schemas.microsoft.com/office/drawing/2014/main" id="{FE7F9F27-1028-45CF-A791-F5FC3065547B}"/>
              </a:ext>
            </a:extLst>
          </p:cNvPr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object 68">
            <a:extLst>
              <a:ext uri="{FF2B5EF4-FFF2-40B4-BE49-F238E27FC236}">
                <a16:creationId xmlns:a16="http://schemas.microsoft.com/office/drawing/2014/main" id="{F9C38345-883A-4B41-AF20-A0D7C4C38E30}"/>
              </a:ext>
            </a:extLst>
          </p:cNvPr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object 69">
            <a:extLst>
              <a:ext uri="{FF2B5EF4-FFF2-40B4-BE49-F238E27FC236}">
                <a16:creationId xmlns:a16="http://schemas.microsoft.com/office/drawing/2014/main" id="{CEDF4BFC-5FCF-4B37-9EF1-CDE095C3CACB}"/>
              </a:ext>
            </a:extLst>
          </p:cNvPr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70">
            <a:extLst>
              <a:ext uri="{FF2B5EF4-FFF2-40B4-BE49-F238E27FC236}">
                <a16:creationId xmlns:a16="http://schemas.microsoft.com/office/drawing/2014/main" id="{EEF92222-3A7E-4B09-A9D5-FAF566DCD469}"/>
              </a:ext>
            </a:extLst>
          </p:cNvPr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7AC0125-955B-F037-383F-6C9C9E23C177}"/>
              </a:ext>
            </a:extLst>
          </p:cNvPr>
          <p:cNvGrpSpPr/>
          <p:nvPr/>
        </p:nvGrpSpPr>
        <p:grpSpPr>
          <a:xfrm>
            <a:off x="10126730" y="212646"/>
            <a:ext cx="1588838" cy="405438"/>
            <a:chOff x="3588834" y="2878821"/>
            <a:chExt cx="3936974" cy="1004633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8AA11CC-2DE2-852D-571E-4CB3F30B8A81}"/>
                </a:ext>
              </a:extLst>
            </p:cNvPr>
            <p:cNvSpPr/>
            <p:nvPr/>
          </p:nvSpPr>
          <p:spPr>
            <a:xfrm>
              <a:off x="3588908" y="2878821"/>
              <a:ext cx="3936900" cy="1004633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56B3F30-2A57-6EC0-3A84-90297CF2B52A}"/>
                </a:ext>
              </a:extLst>
            </p:cNvPr>
            <p:cNvSpPr/>
            <p:nvPr/>
          </p:nvSpPr>
          <p:spPr>
            <a:xfrm>
              <a:off x="3588834" y="3007296"/>
              <a:ext cx="3936900" cy="746255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B6611A3-3241-DC80-FBFC-7667C5659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5" y="12624"/>
            <a:ext cx="804904" cy="804904"/>
          </a:xfrm>
          <a:prstGeom prst="rect">
            <a:avLst/>
          </a:prstGeom>
        </p:spPr>
      </p:pic>
      <p:sp>
        <p:nvSpPr>
          <p:cNvPr id="6" name="Retângulo 18">
            <a:extLst>
              <a:ext uri="{FF2B5EF4-FFF2-40B4-BE49-F238E27FC236}">
                <a16:creationId xmlns:a16="http://schemas.microsoft.com/office/drawing/2014/main" id="{49886EAE-641F-FEAD-F879-FB6CCE1DD1FC}"/>
              </a:ext>
            </a:extLst>
          </p:cNvPr>
          <p:cNvSpPr/>
          <p:nvPr/>
        </p:nvSpPr>
        <p:spPr>
          <a:xfrm>
            <a:off x="6817662" y="2394070"/>
            <a:ext cx="4793956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1 – Selecione o bloco desejado, nesse exemplo, selecionamos o bloco 1</a:t>
            </a:r>
          </a:p>
          <a:p>
            <a:pPr algn="just" defTabSz="554492">
              <a:lnSpc>
                <a:spcPct val="85000"/>
              </a:lnSpc>
              <a:defRPr/>
            </a:pP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2 – Selecione o parâmetro a ser corrigido, nesse exemplo, selecionamos o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Plt.Dia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.</a:t>
            </a:r>
          </a:p>
          <a:p>
            <a:pPr algn="just" defTabSz="554492">
              <a:lnSpc>
                <a:spcPct val="85000"/>
              </a:lnSpc>
              <a:defRPr/>
            </a:pP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3 – Clique no botão “Manual”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60724E2-467A-24AC-B5B9-2D29C0558A3E}"/>
              </a:ext>
            </a:extLst>
          </p:cNvPr>
          <p:cNvCxnSpPr>
            <a:cxnSpLocks/>
          </p:cNvCxnSpPr>
          <p:nvPr/>
        </p:nvCxnSpPr>
        <p:spPr>
          <a:xfrm>
            <a:off x="6096000" y="1975293"/>
            <a:ext cx="0" cy="32404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8">
            <a:extLst>
              <a:ext uri="{FF2B5EF4-FFF2-40B4-BE49-F238E27FC236}">
                <a16:creationId xmlns:a16="http://schemas.microsoft.com/office/drawing/2014/main" id="{D8E88049-C846-7CA9-EBC4-42AD32DD950A}"/>
              </a:ext>
            </a:extLst>
          </p:cNvPr>
          <p:cNvSpPr/>
          <p:nvPr/>
        </p:nvSpPr>
        <p:spPr>
          <a:xfrm>
            <a:off x="887425" y="926559"/>
            <a:ext cx="1018490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92">
              <a:lnSpc>
                <a:spcPct val="85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Montserrat" panose="00000500000000000000" pitchFamily="2" charset="0"/>
              </a:rPr>
              <a:t>INICIANDO MODO DE CORREÇÕES MANUAIS</a:t>
            </a:r>
            <a:endParaRPr lang="pt-BR" sz="280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AF2DC1-325A-44ED-EB65-519F0FAEEF02}"/>
              </a:ext>
            </a:extLst>
          </p:cNvPr>
          <p:cNvSpPr txBox="1"/>
          <p:nvPr/>
        </p:nvSpPr>
        <p:spPr>
          <a:xfrm>
            <a:off x="1976112" y="2785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43B499-F79C-2215-C5A2-16673F5D817F}"/>
              </a:ext>
            </a:extLst>
          </p:cNvPr>
          <p:cNvSpPr/>
          <p:nvPr/>
        </p:nvSpPr>
        <p:spPr>
          <a:xfrm>
            <a:off x="1174953" y="2864232"/>
            <a:ext cx="780779" cy="251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8FB0C1-9845-E926-7509-EC1FC5FEE6E2}"/>
              </a:ext>
            </a:extLst>
          </p:cNvPr>
          <p:cNvSpPr txBox="1"/>
          <p:nvPr/>
        </p:nvSpPr>
        <p:spPr>
          <a:xfrm>
            <a:off x="3830218" y="280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27D4E90-8F40-45AF-65C1-D6576AC34964}"/>
              </a:ext>
            </a:extLst>
          </p:cNvPr>
          <p:cNvSpPr/>
          <p:nvPr/>
        </p:nvSpPr>
        <p:spPr>
          <a:xfrm>
            <a:off x="3095466" y="2855664"/>
            <a:ext cx="714372" cy="269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98DED-E21E-D0BC-9541-EFFF80E5A0C1}"/>
              </a:ext>
            </a:extLst>
          </p:cNvPr>
          <p:cNvSpPr txBox="1"/>
          <p:nvPr/>
        </p:nvSpPr>
        <p:spPr>
          <a:xfrm>
            <a:off x="4169805" y="4427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3327D3-885C-0675-CCCF-C75F9AA0FA2F}"/>
              </a:ext>
            </a:extLst>
          </p:cNvPr>
          <p:cNvSpPr/>
          <p:nvPr/>
        </p:nvSpPr>
        <p:spPr>
          <a:xfrm>
            <a:off x="3722162" y="4796754"/>
            <a:ext cx="1196972" cy="509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869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3BA986-6C79-713E-4884-F5447727A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3" y="1937365"/>
            <a:ext cx="4802886" cy="3240435"/>
          </a:xfrm>
          <a:prstGeom prst="rect">
            <a:avLst/>
          </a:prstGeom>
        </p:spPr>
      </p:pic>
      <p:sp>
        <p:nvSpPr>
          <p:cNvPr id="90" name="object 2">
            <a:extLst>
              <a:ext uri="{FF2B5EF4-FFF2-40B4-BE49-F238E27FC236}">
                <a16:creationId xmlns:a16="http://schemas.microsoft.com/office/drawing/2014/main" id="{A65C1B4A-D889-4974-8386-6FD4D4550E8C}"/>
              </a:ext>
            </a:extLst>
          </p:cNvPr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B75F840D-04C8-4FE2-9022-AC6FC41A5AC4}"/>
              </a:ext>
            </a:extLst>
          </p:cNvPr>
          <p:cNvSpPr/>
          <p:nvPr/>
        </p:nvSpPr>
        <p:spPr>
          <a:xfrm>
            <a:off x="428" y="6771153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7">
            <a:extLst>
              <a:ext uri="{FF2B5EF4-FFF2-40B4-BE49-F238E27FC236}">
                <a16:creationId xmlns:a16="http://schemas.microsoft.com/office/drawing/2014/main" id="{5E5C2313-844A-4102-B889-F8619BFF8151}"/>
              </a:ext>
            </a:extLst>
          </p:cNvPr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A55667F1-589C-498F-8B4C-BF26635EB543}"/>
              </a:ext>
            </a:extLst>
          </p:cNvPr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77AFF852-8F7F-4B6D-97D8-B591C8FD2E7A}"/>
              </a:ext>
            </a:extLst>
          </p:cNvPr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10">
            <a:extLst>
              <a:ext uri="{FF2B5EF4-FFF2-40B4-BE49-F238E27FC236}">
                <a16:creationId xmlns:a16="http://schemas.microsoft.com/office/drawing/2014/main" id="{7E2380FD-6A7B-4F8D-8873-24E0AE80437B}"/>
              </a:ext>
            </a:extLst>
          </p:cNvPr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11">
            <a:extLst>
              <a:ext uri="{FF2B5EF4-FFF2-40B4-BE49-F238E27FC236}">
                <a16:creationId xmlns:a16="http://schemas.microsoft.com/office/drawing/2014/main" id="{1770C959-2498-4CA9-B54D-69FD10604E91}"/>
              </a:ext>
            </a:extLst>
          </p:cNvPr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12">
            <a:extLst>
              <a:ext uri="{FF2B5EF4-FFF2-40B4-BE49-F238E27FC236}">
                <a16:creationId xmlns:a16="http://schemas.microsoft.com/office/drawing/2014/main" id="{A2692AEE-42A9-4394-A327-E0936E16457D}"/>
              </a:ext>
            </a:extLst>
          </p:cNvPr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12B24C6-06A8-4953-BBDE-AE5E27E51381}"/>
              </a:ext>
            </a:extLst>
          </p:cNvPr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14">
            <a:extLst>
              <a:ext uri="{FF2B5EF4-FFF2-40B4-BE49-F238E27FC236}">
                <a16:creationId xmlns:a16="http://schemas.microsoft.com/office/drawing/2014/main" id="{9BAAD445-F709-41D9-BC7E-F064E71376EA}"/>
              </a:ext>
            </a:extLst>
          </p:cNvPr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5">
            <a:extLst>
              <a:ext uri="{FF2B5EF4-FFF2-40B4-BE49-F238E27FC236}">
                <a16:creationId xmlns:a16="http://schemas.microsoft.com/office/drawing/2014/main" id="{07F82349-9C7F-41EB-AF14-303EB7A9D9A2}"/>
              </a:ext>
            </a:extLst>
          </p:cNvPr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6">
            <a:extLst>
              <a:ext uri="{FF2B5EF4-FFF2-40B4-BE49-F238E27FC236}">
                <a16:creationId xmlns:a16="http://schemas.microsoft.com/office/drawing/2014/main" id="{6015A544-604E-44C8-92DC-392F665F1AC7}"/>
              </a:ext>
            </a:extLst>
          </p:cNvPr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7">
            <a:extLst>
              <a:ext uri="{FF2B5EF4-FFF2-40B4-BE49-F238E27FC236}">
                <a16:creationId xmlns:a16="http://schemas.microsoft.com/office/drawing/2014/main" id="{FBA4B248-8953-487F-9DC0-AC509C6C6681}"/>
              </a:ext>
            </a:extLst>
          </p:cNvPr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8">
            <a:extLst>
              <a:ext uri="{FF2B5EF4-FFF2-40B4-BE49-F238E27FC236}">
                <a16:creationId xmlns:a16="http://schemas.microsoft.com/office/drawing/2014/main" id="{60B4F81A-4E87-4D5B-A061-65A0B8BE9576}"/>
              </a:ext>
            </a:extLst>
          </p:cNvPr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9D9015F4-F308-45A0-8659-310D45AB615C}"/>
              </a:ext>
            </a:extLst>
          </p:cNvPr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20">
            <a:extLst>
              <a:ext uri="{FF2B5EF4-FFF2-40B4-BE49-F238E27FC236}">
                <a16:creationId xmlns:a16="http://schemas.microsoft.com/office/drawing/2014/main" id="{1A88081F-A926-442D-8AEB-802F996E7D74}"/>
              </a:ext>
            </a:extLst>
          </p:cNvPr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46BA145B-1AFB-4EFA-AC20-9B2DBD07EE61}"/>
              </a:ext>
            </a:extLst>
          </p:cNvPr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4CD70EF7-2A66-4485-BF5F-328295DB02B7}"/>
              </a:ext>
            </a:extLst>
          </p:cNvPr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23">
            <a:extLst>
              <a:ext uri="{FF2B5EF4-FFF2-40B4-BE49-F238E27FC236}">
                <a16:creationId xmlns:a16="http://schemas.microsoft.com/office/drawing/2014/main" id="{313CA822-74E8-4B7A-9F87-1DFD3C393D9B}"/>
              </a:ext>
            </a:extLst>
          </p:cNvPr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24">
            <a:extLst>
              <a:ext uri="{FF2B5EF4-FFF2-40B4-BE49-F238E27FC236}">
                <a16:creationId xmlns:a16="http://schemas.microsoft.com/office/drawing/2014/main" id="{308F0FA5-426D-41C8-8324-20E28CD06983}"/>
              </a:ext>
            </a:extLst>
          </p:cNvPr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25">
            <a:extLst>
              <a:ext uri="{FF2B5EF4-FFF2-40B4-BE49-F238E27FC236}">
                <a16:creationId xmlns:a16="http://schemas.microsoft.com/office/drawing/2014/main" id="{3DF95077-504F-4A7E-B8DC-E0C636E6C21D}"/>
              </a:ext>
            </a:extLst>
          </p:cNvPr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26">
            <a:extLst>
              <a:ext uri="{FF2B5EF4-FFF2-40B4-BE49-F238E27FC236}">
                <a16:creationId xmlns:a16="http://schemas.microsoft.com/office/drawing/2014/main" id="{295E26EA-9316-49A2-BA33-39B12050E6AD}"/>
              </a:ext>
            </a:extLst>
          </p:cNvPr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27">
            <a:extLst>
              <a:ext uri="{FF2B5EF4-FFF2-40B4-BE49-F238E27FC236}">
                <a16:creationId xmlns:a16="http://schemas.microsoft.com/office/drawing/2014/main" id="{321470B6-9638-494D-A4A1-E223F0BE27BD}"/>
              </a:ext>
            </a:extLst>
          </p:cNvPr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28">
            <a:extLst>
              <a:ext uri="{FF2B5EF4-FFF2-40B4-BE49-F238E27FC236}">
                <a16:creationId xmlns:a16="http://schemas.microsoft.com/office/drawing/2014/main" id="{E8F42E0D-0F65-477C-8E72-8D28B4E5B343}"/>
              </a:ext>
            </a:extLst>
          </p:cNvPr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29">
            <a:extLst>
              <a:ext uri="{FF2B5EF4-FFF2-40B4-BE49-F238E27FC236}">
                <a16:creationId xmlns:a16="http://schemas.microsoft.com/office/drawing/2014/main" id="{1A8DF13E-DB5A-4308-A3C1-E410191D0A12}"/>
              </a:ext>
            </a:extLst>
          </p:cNvPr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30">
            <a:extLst>
              <a:ext uri="{FF2B5EF4-FFF2-40B4-BE49-F238E27FC236}">
                <a16:creationId xmlns:a16="http://schemas.microsoft.com/office/drawing/2014/main" id="{B73419E5-F695-43BA-8D9B-7DAB0BDE2667}"/>
              </a:ext>
            </a:extLst>
          </p:cNvPr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31">
            <a:extLst>
              <a:ext uri="{FF2B5EF4-FFF2-40B4-BE49-F238E27FC236}">
                <a16:creationId xmlns:a16="http://schemas.microsoft.com/office/drawing/2014/main" id="{EF35229C-23E6-4EE8-8A2C-A7D220A5A48D}"/>
              </a:ext>
            </a:extLst>
          </p:cNvPr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1C192AF9-FF3B-4EEC-9EF3-298CFBB7319C}"/>
              </a:ext>
            </a:extLst>
          </p:cNvPr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B0228FFA-9165-4104-983A-1EA4D0A75BA4}"/>
              </a:ext>
            </a:extLst>
          </p:cNvPr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34">
            <a:extLst>
              <a:ext uri="{FF2B5EF4-FFF2-40B4-BE49-F238E27FC236}">
                <a16:creationId xmlns:a16="http://schemas.microsoft.com/office/drawing/2014/main" id="{11A50273-1E57-457A-943E-DED449D2D35D}"/>
              </a:ext>
            </a:extLst>
          </p:cNvPr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35">
            <a:extLst>
              <a:ext uri="{FF2B5EF4-FFF2-40B4-BE49-F238E27FC236}">
                <a16:creationId xmlns:a16="http://schemas.microsoft.com/office/drawing/2014/main" id="{4308259C-FFDC-41BB-A5AF-0B7A7162D47D}"/>
              </a:ext>
            </a:extLst>
          </p:cNvPr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36">
            <a:extLst>
              <a:ext uri="{FF2B5EF4-FFF2-40B4-BE49-F238E27FC236}">
                <a16:creationId xmlns:a16="http://schemas.microsoft.com/office/drawing/2014/main" id="{F3EBF34C-FB7A-443E-8B01-CCD871483369}"/>
              </a:ext>
            </a:extLst>
          </p:cNvPr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37">
            <a:extLst>
              <a:ext uri="{FF2B5EF4-FFF2-40B4-BE49-F238E27FC236}">
                <a16:creationId xmlns:a16="http://schemas.microsoft.com/office/drawing/2014/main" id="{EB080AB0-1B47-422F-B443-CC66A9F47571}"/>
              </a:ext>
            </a:extLst>
          </p:cNvPr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38">
            <a:extLst>
              <a:ext uri="{FF2B5EF4-FFF2-40B4-BE49-F238E27FC236}">
                <a16:creationId xmlns:a16="http://schemas.microsoft.com/office/drawing/2014/main" id="{184BD1DF-A921-4BCD-A8BE-5EC81B9EC03E}"/>
              </a:ext>
            </a:extLst>
          </p:cNvPr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39">
            <a:extLst>
              <a:ext uri="{FF2B5EF4-FFF2-40B4-BE49-F238E27FC236}">
                <a16:creationId xmlns:a16="http://schemas.microsoft.com/office/drawing/2014/main" id="{58EDC266-F920-472A-9265-E9E814CDC0F0}"/>
              </a:ext>
            </a:extLst>
          </p:cNvPr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40">
            <a:extLst>
              <a:ext uri="{FF2B5EF4-FFF2-40B4-BE49-F238E27FC236}">
                <a16:creationId xmlns:a16="http://schemas.microsoft.com/office/drawing/2014/main" id="{7C3516A8-9017-4235-8398-200B8EC8EE3F}"/>
              </a:ext>
            </a:extLst>
          </p:cNvPr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41">
            <a:extLst>
              <a:ext uri="{FF2B5EF4-FFF2-40B4-BE49-F238E27FC236}">
                <a16:creationId xmlns:a16="http://schemas.microsoft.com/office/drawing/2014/main" id="{E179BCE1-88D2-48F6-A5CA-8897827825C4}"/>
              </a:ext>
            </a:extLst>
          </p:cNvPr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42">
            <a:extLst>
              <a:ext uri="{FF2B5EF4-FFF2-40B4-BE49-F238E27FC236}">
                <a16:creationId xmlns:a16="http://schemas.microsoft.com/office/drawing/2014/main" id="{FF046BCE-5C94-4E6C-81AA-3C33FEC21249}"/>
              </a:ext>
            </a:extLst>
          </p:cNvPr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B98AE0C2-461C-4AD0-A41F-46C0A8F2C75A}"/>
              </a:ext>
            </a:extLst>
          </p:cNvPr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44">
            <a:extLst>
              <a:ext uri="{FF2B5EF4-FFF2-40B4-BE49-F238E27FC236}">
                <a16:creationId xmlns:a16="http://schemas.microsoft.com/office/drawing/2014/main" id="{CC1B0023-331D-4D1D-A1A0-F33788E59632}"/>
              </a:ext>
            </a:extLst>
          </p:cNvPr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object 45">
            <a:extLst>
              <a:ext uri="{FF2B5EF4-FFF2-40B4-BE49-F238E27FC236}">
                <a16:creationId xmlns:a16="http://schemas.microsoft.com/office/drawing/2014/main" id="{DF366D12-C5CD-4BA7-B7D9-804651F24279}"/>
              </a:ext>
            </a:extLst>
          </p:cNvPr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object 46">
            <a:extLst>
              <a:ext uri="{FF2B5EF4-FFF2-40B4-BE49-F238E27FC236}">
                <a16:creationId xmlns:a16="http://schemas.microsoft.com/office/drawing/2014/main" id="{79BEA82F-89BE-43E6-9A00-EEBAA0B3F6A5}"/>
              </a:ext>
            </a:extLst>
          </p:cNvPr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object 47">
            <a:extLst>
              <a:ext uri="{FF2B5EF4-FFF2-40B4-BE49-F238E27FC236}">
                <a16:creationId xmlns:a16="http://schemas.microsoft.com/office/drawing/2014/main" id="{C55446F4-DAAE-4B78-84E4-01B01D5BA78C}"/>
              </a:ext>
            </a:extLst>
          </p:cNvPr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bject 48">
            <a:extLst>
              <a:ext uri="{FF2B5EF4-FFF2-40B4-BE49-F238E27FC236}">
                <a16:creationId xmlns:a16="http://schemas.microsoft.com/office/drawing/2014/main" id="{DC223FB9-264F-4871-BEF7-9C5BD9533A1C}"/>
              </a:ext>
            </a:extLst>
          </p:cNvPr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F204EFF5-070C-4E0F-8844-AED6A09B3559}"/>
              </a:ext>
            </a:extLst>
          </p:cNvPr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bject 50">
            <a:extLst>
              <a:ext uri="{FF2B5EF4-FFF2-40B4-BE49-F238E27FC236}">
                <a16:creationId xmlns:a16="http://schemas.microsoft.com/office/drawing/2014/main" id="{EDF2451E-2F38-4821-8FD3-EAD5544612B5}"/>
              </a:ext>
            </a:extLst>
          </p:cNvPr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bject 51">
            <a:extLst>
              <a:ext uri="{FF2B5EF4-FFF2-40B4-BE49-F238E27FC236}">
                <a16:creationId xmlns:a16="http://schemas.microsoft.com/office/drawing/2014/main" id="{3783086B-0F41-4BDE-9E9E-0E64F5BA5886}"/>
              </a:ext>
            </a:extLst>
          </p:cNvPr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bject 52">
            <a:extLst>
              <a:ext uri="{FF2B5EF4-FFF2-40B4-BE49-F238E27FC236}">
                <a16:creationId xmlns:a16="http://schemas.microsoft.com/office/drawing/2014/main" id="{309CA292-9511-4E79-9895-1CAAC7105FA0}"/>
              </a:ext>
            </a:extLst>
          </p:cNvPr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bject 53">
            <a:extLst>
              <a:ext uri="{FF2B5EF4-FFF2-40B4-BE49-F238E27FC236}">
                <a16:creationId xmlns:a16="http://schemas.microsoft.com/office/drawing/2014/main" id="{FF519CEF-C1FF-470E-BEA3-A6DF3CBF9CB3}"/>
              </a:ext>
            </a:extLst>
          </p:cNvPr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bject 54">
            <a:extLst>
              <a:ext uri="{FF2B5EF4-FFF2-40B4-BE49-F238E27FC236}">
                <a16:creationId xmlns:a16="http://schemas.microsoft.com/office/drawing/2014/main" id="{A88CF049-DD3C-4F8F-B89E-B46FFD0497F5}"/>
              </a:ext>
            </a:extLst>
          </p:cNvPr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bject 55">
            <a:extLst>
              <a:ext uri="{FF2B5EF4-FFF2-40B4-BE49-F238E27FC236}">
                <a16:creationId xmlns:a16="http://schemas.microsoft.com/office/drawing/2014/main" id="{B890BCA5-5D52-4308-BF9F-517457F2D84F}"/>
              </a:ext>
            </a:extLst>
          </p:cNvPr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bject 56">
            <a:extLst>
              <a:ext uri="{FF2B5EF4-FFF2-40B4-BE49-F238E27FC236}">
                <a16:creationId xmlns:a16="http://schemas.microsoft.com/office/drawing/2014/main" id="{6B7805DD-25EA-4D4A-A38B-51ADD0478C78}"/>
              </a:ext>
            </a:extLst>
          </p:cNvPr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object 57">
            <a:extLst>
              <a:ext uri="{FF2B5EF4-FFF2-40B4-BE49-F238E27FC236}">
                <a16:creationId xmlns:a16="http://schemas.microsoft.com/office/drawing/2014/main" id="{F2F926B3-A27F-4EC8-AA13-90C74F629148}"/>
              </a:ext>
            </a:extLst>
          </p:cNvPr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object 58">
            <a:extLst>
              <a:ext uri="{FF2B5EF4-FFF2-40B4-BE49-F238E27FC236}">
                <a16:creationId xmlns:a16="http://schemas.microsoft.com/office/drawing/2014/main" id="{C63D2344-C50E-48D8-9809-76C432E53771}"/>
              </a:ext>
            </a:extLst>
          </p:cNvPr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object 59">
            <a:extLst>
              <a:ext uri="{FF2B5EF4-FFF2-40B4-BE49-F238E27FC236}">
                <a16:creationId xmlns:a16="http://schemas.microsoft.com/office/drawing/2014/main" id="{0736E403-5D55-4B3D-BA5F-8092EBF9D97A}"/>
              </a:ext>
            </a:extLst>
          </p:cNvPr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object 60">
            <a:extLst>
              <a:ext uri="{FF2B5EF4-FFF2-40B4-BE49-F238E27FC236}">
                <a16:creationId xmlns:a16="http://schemas.microsoft.com/office/drawing/2014/main" id="{3F941AA9-6896-4972-B607-F85B2F9A5F7F}"/>
              </a:ext>
            </a:extLst>
          </p:cNvPr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bject 61">
            <a:extLst>
              <a:ext uri="{FF2B5EF4-FFF2-40B4-BE49-F238E27FC236}">
                <a16:creationId xmlns:a16="http://schemas.microsoft.com/office/drawing/2014/main" id="{EE5F2738-BEBB-4211-ADD6-50DC9AACCD18}"/>
              </a:ext>
            </a:extLst>
          </p:cNvPr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object 62">
            <a:extLst>
              <a:ext uri="{FF2B5EF4-FFF2-40B4-BE49-F238E27FC236}">
                <a16:creationId xmlns:a16="http://schemas.microsoft.com/office/drawing/2014/main" id="{898174D0-7672-4011-B1D2-882DA3B847EB}"/>
              </a:ext>
            </a:extLst>
          </p:cNvPr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object 63">
            <a:extLst>
              <a:ext uri="{FF2B5EF4-FFF2-40B4-BE49-F238E27FC236}">
                <a16:creationId xmlns:a16="http://schemas.microsoft.com/office/drawing/2014/main" id="{0A5DCF37-D201-45D5-AFC2-C3D3D8AA5959}"/>
              </a:ext>
            </a:extLst>
          </p:cNvPr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object 64">
            <a:extLst>
              <a:ext uri="{FF2B5EF4-FFF2-40B4-BE49-F238E27FC236}">
                <a16:creationId xmlns:a16="http://schemas.microsoft.com/office/drawing/2014/main" id="{5FD33EB2-DB5A-450C-AACE-DD1D480B334F}"/>
              </a:ext>
            </a:extLst>
          </p:cNvPr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object 65">
            <a:extLst>
              <a:ext uri="{FF2B5EF4-FFF2-40B4-BE49-F238E27FC236}">
                <a16:creationId xmlns:a16="http://schemas.microsoft.com/office/drawing/2014/main" id="{B905F400-E12C-4DD2-A7A5-B84B3FCDD508}"/>
              </a:ext>
            </a:extLst>
          </p:cNvPr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object 66">
            <a:extLst>
              <a:ext uri="{FF2B5EF4-FFF2-40B4-BE49-F238E27FC236}">
                <a16:creationId xmlns:a16="http://schemas.microsoft.com/office/drawing/2014/main" id="{9D33104C-79C0-4B45-A8E6-B6F4F5A9EE8E}"/>
              </a:ext>
            </a:extLst>
          </p:cNvPr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object 67">
            <a:extLst>
              <a:ext uri="{FF2B5EF4-FFF2-40B4-BE49-F238E27FC236}">
                <a16:creationId xmlns:a16="http://schemas.microsoft.com/office/drawing/2014/main" id="{FE7F9F27-1028-45CF-A791-F5FC3065547B}"/>
              </a:ext>
            </a:extLst>
          </p:cNvPr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object 68">
            <a:extLst>
              <a:ext uri="{FF2B5EF4-FFF2-40B4-BE49-F238E27FC236}">
                <a16:creationId xmlns:a16="http://schemas.microsoft.com/office/drawing/2014/main" id="{F9C38345-883A-4B41-AF20-A0D7C4C38E30}"/>
              </a:ext>
            </a:extLst>
          </p:cNvPr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object 69">
            <a:extLst>
              <a:ext uri="{FF2B5EF4-FFF2-40B4-BE49-F238E27FC236}">
                <a16:creationId xmlns:a16="http://schemas.microsoft.com/office/drawing/2014/main" id="{CEDF4BFC-5FCF-4B37-9EF1-CDE095C3CACB}"/>
              </a:ext>
            </a:extLst>
          </p:cNvPr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70">
            <a:extLst>
              <a:ext uri="{FF2B5EF4-FFF2-40B4-BE49-F238E27FC236}">
                <a16:creationId xmlns:a16="http://schemas.microsoft.com/office/drawing/2014/main" id="{EEF92222-3A7E-4B09-A9D5-FAF566DCD469}"/>
              </a:ext>
            </a:extLst>
          </p:cNvPr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7AC0125-955B-F037-383F-6C9C9E23C177}"/>
              </a:ext>
            </a:extLst>
          </p:cNvPr>
          <p:cNvGrpSpPr/>
          <p:nvPr/>
        </p:nvGrpSpPr>
        <p:grpSpPr>
          <a:xfrm>
            <a:off x="10126730" y="212646"/>
            <a:ext cx="1588838" cy="405438"/>
            <a:chOff x="3588834" y="2878821"/>
            <a:chExt cx="3936974" cy="1004633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8AA11CC-2DE2-852D-571E-4CB3F30B8A81}"/>
                </a:ext>
              </a:extLst>
            </p:cNvPr>
            <p:cNvSpPr/>
            <p:nvPr/>
          </p:nvSpPr>
          <p:spPr>
            <a:xfrm>
              <a:off x="3588908" y="2878821"/>
              <a:ext cx="3936900" cy="1004633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56B3F30-2A57-6EC0-3A84-90297CF2B52A}"/>
                </a:ext>
              </a:extLst>
            </p:cNvPr>
            <p:cNvSpPr/>
            <p:nvPr/>
          </p:nvSpPr>
          <p:spPr>
            <a:xfrm>
              <a:off x="3588834" y="3007296"/>
              <a:ext cx="3936900" cy="746255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B6611A3-3241-DC80-FBFC-7667C5659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5" y="12624"/>
            <a:ext cx="804904" cy="804904"/>
          </a:xfrm>
          <a:prstGeom prst="rect">
            <a:avLst/>
          </a:prstGeom>
        </p:spPr>
      </p:pic>
      <p:sp>
        <p:nvSpPr>
          <p:cNvPr id="6" name="Retângulo 18">
            <a:extLst>
              <a:ext uri="{FF2B5EF4-FFF2-40B4-BE49-F238E27FC236}">
                <a16:creationId xmlns:a16="http://schemas.microsoft.com/office/drawing/2014/main" id="{49886EAE-641F-FEAD-F879-FB6CCE1DD1FC}"/>
              </a:ext>
            </a:extLst>
          </p:cNvPr>
          <p:cNvSpPr/>
          <p:nvPr/>
        </p:nvSpPr>
        <p:spPr>
          <a:xfrm>
            <a:off x="6667524" y="1751172"/>
            <a:ext cx="4793956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Assim que uma nova peça do bloco correspondente escolhido passar pela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Verimation</a:t>
            </a: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 e for gerado o arquivo com suas medidas, a janela de correções manuais se abrirá e permanecerá aberta, possibilitando diversos incrementos o decrementos no valor de correção da ferramenta correspondente à medida escolhida</a:t>
            </a:r>
          </a:p>
          <a:p>
            <a:pPr algn="just" defTabSz="554492">
              <a:lnSpc>
                <a:spcPct val="85000"/>
              </a:lnSpc>
              <a:defRPr/>
            </a:pP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1 – Valor lido pela </a:t>
            </a:r>
            <a:r>
              <a:rPr lang="pt-BR" dirty="0" err="1">
                <a:solidFill>
                  <a:prstClr val="black"/>
                </a:solidFill>
                <a:latin typeface="Montserrat" panose="00000500000000000000" pitchFamily="2" charset="0"/>
              </a:rPr>
              <a:t>Verimation</a:t>
            </a:r>
            <a:endParaRPr lang="pt-B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2 – Valor atual do avanço/recuo da ferramenta</a:t>
            </a:r>
          </a:p>
          <a:p>
            <a:pPr algn="just" defTabSz="554492">
              <a:lnSpc>
                <a:spcPct val="85000"/>
              </a:lnSpc>
              <a:defRPr/>
            </a:pPr>
            <a:r>
              <a:rPr lang="pt-BR" dirty="0">
                <a:solidFill>
                  <a:prstClr val="black"/>
                </a:solidFill>
                <a:latin typeface="Montserrat" panose="00000500000000000000" pitchFamily="2" charset="0"/>
              </a:rPr>
              <a:t>3 – Caixa de diálogo para inserção de incremento ou decremento da correção da ferramenta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60724E2-467A-24AC-B5B9-2D29C0558A3E}"/>
              </a:ext>
            </a:extLst>
          </p:cNvPr>
          <p:cNvCxnSpPr>
            <a:cxnSpLocks/>
          </p:cNvCxnSpPr>
          <p:nvPr/>
        </p:nvCxnSpPr>
        <p:spPr>
          <a:xfrm>
            <a:off x="6096000" y="1975293"/>
            <a:ext cx="0" cy="32404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8">
            <a:extLst>
              <a:ext uri="{FF2B5EF4-FFF2-40B4-BE49-F238E27FC236}">
                <a16:creationId xmlns:a16="http://schemas.microsoft.com/office/drawing/2014/main" id="{D8E88049-C846-7CA9-EBC4-42AD32DD950A}"/>
              </a:ext>
            </a:extLst>
          </p:cNvPr>
          <p:cNvSpPr/>
          <p:nvPr/>
        </p:nvSpPr>
        <p:spPr>
          <a:xfrm>
            <a:off x="887425" y="926559"/>
            <a:ext cx="1018490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92">
              <a:lnSpc>
                <a:spcPct val="85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Montserrat" panose="00000500000000000000" pitchFamily="2" charset="0"/>
              </a:rPr>
              <a:t>JANELA DE CORREÇÕES MANUAIS</a:t>
            </a:r>
            <a:endParaRPr lang="pt-BR" sz="280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AF2DC1-325A-44ED-EB65-519F0FAEEF02}"/>
              </a:ext>
            </a:extLst>
          </p:cNvPr>
          <p:cNvSpPr txBox="1"/>
          <p:nvPr/>
        </p:nvSpPr>
        <p:spPr>
          <a:xfrm>
            <a:off x="2542803" y="2703584"/>
            <a:ext cx="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43B499-F79C-2215-C5A2-16673F5D817F}"/>
              </a:ext>
            </a:extLst>
          </p:cNvPr>
          <p:cNvSpPr/>
          <p:nvPr/>
        </p:nvSpPr>
        <p:spPr>
          <a:xfrm>
            <a:off x="831351" y="2778367"/>
            <a:ext cx="1721955" cy="236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8FB0C1-9845-E926-7509-EC1FC5FEE6E2}"/>
              </a:ext>
            </a:extLst>
          </p:cNvPr>
          <p:cNvSpPr txBox="1"/>
          <p:nvPr/>
        </p:nvSpPr>
        <p:spPr>
          <a:xfrm>
            <a:off x="3888776" y="2703584"/>
            <a:ext cx="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27D4E90-8F40-45AF-65C1-D6576AC34964}"/>
              </a:ext>
            </a:extLst>
          </p:cNvPr>
          <p:cNvSpPr/>
          <p:nvPr/>
        </p:nvSpPr>
        <p:spPr>
          <a:xfrm>
            <a:off x="2926222" y="2762307"/>
            <a:ext cx="913496" cy="252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98DED-E21E-D0BC-9541-EFFF80E5A0C1}"/>
              </a:ext>
            </a:extLst>
          </p:cNvPr>
          <p:cNvSpPr txBox="1"/>
          <p:nvPr/>
        </p:nvSpPr>
        <p:spPr>
          <a:xfrm>
            <a:off x="3059353" y="3565812"/>
            <a:ext cx="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3327D3-885C-0675-CCCF-C75F9AA0FA2F}"/>
              </a:ext>
            </a:extLst>
          </p:cNvPr>
          <p:cNvSpPr/>
          <p:nvPr/>
        </p:nvSpPr>
        <p:spPr>
          <a:xfrm>
            <a:off x="887425" y="3085589"/>
            <a:ext cx="4353970" cy="1246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25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24930DD-17B9-DD6D-CD29-2B0E84889F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9640" y="4778318"/>
            <a:ext cx="5040000" cy="324000"/>
          </a:xfrm>
        </p:spPr>
        <p:txBody>
          <a:bodyPr/>
          <a:lstStyle/>
          <a:p>
            <a:r>
              <a:rPr lang="pt-BR" dirty="0"/>
              <a:t>CFP 5.01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3574ABD6-723E-6A7D-993F-3E89A8BBF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9641" y="4450025"/>
            <a:ext cx="5040000" cy="324000"/>
          </a:xfrm>
        </p:spPr>
        <p:txBody>
          <a:bodyPr/>
          <a:lstStyle/>
          <a:p>
            <a:r>
              <a:rPr lang="pt-BR" dirty="0"/>
              <a:t>Instituto SENAI  de Tecnologia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B20F503D-00B5-21ED-BF05-5B8CA9C98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9641" y="2616919"/>
            <a:ext cx="5040000" cy="3240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(19) 98333-2322</a:t>
            </a:r>
          </a:p>
        </p:txBody>
      </p:sp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6FC3EAFF-C391-F1F8-11D5-489F620BE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9641" y="2240294"/>
            <a:ext cx="5040000" cy="3240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Clayton.dtjunior@sp.senai.br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D870B955-6595-64C3-E6FF-C70C83883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9643" y="1863669"/>
            <a:ext cx="5040000" cy="3240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Clayton Del Tedesco Júnior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BF1DDE7-3B2F-CFD2-7425-21E6A32BA4E0}"/>
              </a:ext>
            </a:extLst>
          </p:cNvPr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Marcador de Posição do Texto 11">
            <a:extLst>
              <a:ext uri="{FF2B5EF4-FFF2-40B4-BE49-F238E27FC236}">
                <a16:creationId xmlns:a16="http://schemas.microsoft.com/office/drawing/2014/main" id="{75A5589D-EC10-0E85-C96A-9AB84EBE2238}"/>
              </a:ext>
            </a:extLst>
          </p:cNvPr>
          <p:cNvSpPr txBox="1">
            <a:spLocks/>
          </p:cNvSpPr>
          <p:nvPr/>
        </p:nvSpPr>
        <p:spPr>
          <a:xfrm>
            <a:off x="6589641" y="3910097"/>
            <a:ext cx="5040000" cy="3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(19) 98719-0863</a:t>
            </a:r>
          </a:p>
        </p:txBody>
      </p:sp>
      <p:sp>
        <p:nvSpPr>
          <p:cNvPr id="4" name="Marcador de Posição do Texto 13">
            <a:extLst>
              <a:ext uri="{FF2B5EF4-FFF2-40B4-BE49-F238E27FC236}">
                <a16:creationId xmlns:a16="http://schemas.microsoft.com/office/drawing/2014/main" id="{1FAFD0C0-6B53-4A55-2A67-D2A11F9C998A}"/>
              </a:ext>
            </a:extLst>
          </p:cNvPr>
          <p:cNvSpPr txBox="1">
            <a:spLocks/>
          </p:cNvSpPr>
          <p:nvPr/>
        </p:nvSpPr>
        <p:spPr>
          <a:xfrm>
            <a:off x="6589641" y="3533472"/>
            <a:ext cx="5040000" cy="3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Gabriel.sanches@sp.senai.br</a:t>
            </a:r>
          </a:p>
        </p:txBody>
      </p:sp>
      <p:sp>
        <p:nvSpPr>
          <p:cNvPr id="5" name="Marcador de Posição do Texto 15">
            <a:extLst>
              <a:ext uri="{FF2B5EF4-FFF2-40B4-BE49-F238E27FC236}">
                <a16:creationId xmlns:a16="http://schemas.microsoft.com/office/drawing/2014/main" id="{787C2EB2-7A17-615A-CF0F-FB797B607AF1}"/>
              </a:ext>
            </a:extLst>
          </p:cNvPr>
          <p:cNvSpPr txBox="1">
            <a:spLocks/>
          </p:cNvSpPr>
          <p:nvPr/>
        </p:nvSpPr>
        <p:spPr>
          <a:xfrm>
            <a:off x="6589643" y="3156847"/>
            <a:ext cx="5040000" cy="3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Gabriel José Sanches</a:t>
            </a:r>
          </a:p>
        </p:txBody>
      </p:sp>
    </p:spTree>
    <p:extLst>
      <p:ext uri="{BB962C8B-B14F-4D97-AF65-F5344CB8AC3E}">
        <p14:creationId xmlns:p14="http://schemas.microsoft.com/office/powerpoint/2010/main" val="3481245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148a6de-0dd1-4d04-a4c5-78e374e4f6d6}" enabled="0" method="" siteId="{4148a6de-0dd1-4d04-a4c5-78e374e4f6d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396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BOLD</vt:lpstr>
      <vt:lpstr>Montserrat ExtraLight</vt:lpstr>
      <vt:lpstr>Montserrat Light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Clayton Del Tedesco Junior</dc:creator>
  <cp:lastModifiedBy>Clayton Del Tedesco Junior</cp:lastModifiedBy>
  <cp:revision>16</cp:revision>
  <dcterms:created xsi:type="dcterms:W3CDTF">2023-02-24T10:51:32Z</dcterms:created>
  <dcterms:modified xsi:type="dcterms:W3CDTF">2024-10-10T13:10:19Z</dcterms:modified>
</cp:coreProperties>
</file>