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9" r:id="rId8"/>
    <p:sldId id="262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3A0-DD1D-EC26-0A6A-EAFE1D0A7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AD57C-633B-42F1-D268-EF35E4615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2089-55BA-5F4C-DF04-DD21A95F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2AE3-B1A9-F10D-834D-EB061912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1E1C-337B-3539-3D01-E9B18822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45A-744E-FA0D-1230-CA8F08D5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7A851-B167-FBBD-5221-010750D0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984E-3B83-1C90-92EA-0E31D62E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9D60-E0D6-563E-EC3E-0AF3F624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89C7-7343-F0E1-8555-DBBCD312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2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1B335-6397-A8F6-327E-8A687B1A0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1F777-8078-9F4F-C08E-168651B0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D80C-456C-272C-D8B3-759C3387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B353-459A-47C1-7BE8-5D64364A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2FE8-A9CB-5406-3F44-432091E3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4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E8A7-20D3-DAD1-BC15-E68BA591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C9143-7D29-6387-9F6A-65B32FE78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E2D-E35C-44C7-F26E-C8566790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1EEA-4CB4-7615-3149-B3848371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4666-B27E-80B8-C4E3-F3F2BAA4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6AC1-E4BD-4D72-AB12-C9ECFACA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9012-B28F-34ED-CB63-CC46FB3D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816C-4C57-3D42-570D-466F99E6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3399-2003-FCAE-2B36-C77D0A49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2A70-B7E6-CDA8-AF27-58B3E4B1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3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1C18-163A-291E-E892-340D16A8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F2E2-F086-05AE-298F-05E40D77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F15C-C4D7-19E4-3603-4C59CCD9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6E9A-2393-355C-0431-521AC00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E45-31C4-6FF7-82B3-F617D34A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719-88B0-B4A6-747E-52A5F53C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FAB1-D4DE-ED43-1A3A-997B01C5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458D8-D3F6-DB0D-D9E2-2A02EEBD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4B50-FCEF-D0A7-ADB4-D0868B0D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BB01-19BF-E1E2-7FD8-101511AE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A1D69-3847-0D4D-59E4-199D2F4D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29B0-03CC-1240-7D97-8C852981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04DB-149B-8843-A4D5-53476BC5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84336-0B41-EFB7-A694-D7035F14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4D397-7941-8E9F-9182-ECFBD7710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A3A8D-474E-05BA-7296-17D9F4D5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CEC5B-6DD1-B4AE-0A44-5DC6A184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BF66E-F466-E097-3533-75F47164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0D037-B752-877E-6F0D-F3C906A2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8D8D-F548-633C-ED4F-6CD430DC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81512-EE95-2DFD-4823-523BF81B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5D75D-92D1-F2C1-B61A-872E6A23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D95ED-6E39-8457-E71C-F84A5249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58330-79D7-9D40-570C-07FB02A6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4DF69-ABBD-BE47-4065-C3618B88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35C3-B18F-3E9A-FBF9-11BD3CD4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99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2079-997F-48A7-CC54-A49703AF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5BE6-B1BC-107B-11AE-D3A4E66C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4FE2F-7DFE-CDA1-822A-39EBE92BF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BC46-AD52-6B7B-0F5E-114AC992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A2210-AEEA-271D-7DD7-600F954E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1A7B-D094-0C6A-66E2-FD001340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0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B5CD-3FDE-D746-7B05-597BE1A5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6AEAD-8F99-8B84-828A-72E421133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3507F-FB80-C35A-0493-A706B81EB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98DE7-4686-553E-FF4C-6DA5658A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F0868-1852-BA53-076A-A33928DB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7194-700F-926F-F97F-91D8945C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AF732-5219-4DAB-846B-59093DE2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4D27-588B-9DC4-79CF-1E88875A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1BA4-D6DB-ABEC-9224-E24C50858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DBA68-511B-427A-9635-0555133591E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7CE0-3349-C8D6-43F7-80521F3D4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CE26-960F-7288-3E31-FCC78D2B7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02616-22D3-4710-8E30-1DBE4C69B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0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0F3C-A6D8-AADE-932D-37E90C7F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STL in C++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3C5C-DC3E-E204-1A77-7A484B004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Vector, Pair, and Iterator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F2A0C-50AB-BFDC-9780-A99435F58EEE}"/>
              </a:ext>
            </a:extLst>
          </p:cNvPr>
          <p:cNvSpPr txBox="1"/>
          <p:nvPr/>
        </p:nvSpPr>
        <p:spPr>
          <a:xfrm>
            <a:off x="7698659" y="4156763"/>
            <a:ext cx="434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A PRESENTATION BY ANANT AGARWAL</a:t>
            </a:r>
          </a:p>
        </p:txBody>
      </p:sp>
    </p:spTree>
    <p:extLst>
      <p:ext uri="{BB962C8B-B14F-4D97-AF65-F5344CB8AC3E}">
        <p14:creationId xmlns:p14="http://schemas.microsoft.com/office/powerpoint/2010/main" val="41363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E461-BBA4-39D7-32DC-97096333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Vector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1FBB4-0CA9-7A21-32A3-7DF052C0D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vector in C++ is a dynamic array that can grow and shrink in size. It is part of the &lt;vector&gt; header.</a:t>
            </a:r>
          </a:p>
          <a:p>
            <a:endParaRPr lang="en-US"/>
          </a:p>
          <a:p>
            <a:r>
              <a:rPr lang="en-US"/>
              <a:t>Basic Operations:</a:t>
            </a:r>
          </a:p>
          <a:p>
            <a:r>
              <a:rPr lang="en-US"/>
              <a:t>- Initialization</a:t>
            </a:r>
          </a:p>
          <a:p>
            <a:r>
              <a:rPr lang="en-US"/>
              <a:t>- Adding elements</a:t>
            </a:r>
          </a:p>
          <a:p>
            <a:r>
              <a:rPr lang="en-US"/>
              <a:t>- Accessing elements</a:t>
            </a:r>
          </a:p>
          <a:p>
            <a:r>
              <a:rPr lang="en-US"/>
              <a:t>- Iterating through elements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987B-4514-45B7-AF51-54AB4B8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Code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97177-77B3-47BF-DBE8-D55E6A62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4" y="1433696"/>
            <a:ext cx="5375594" cy="4961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C2423E-A877-EAA4-761B-30553681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6885"/>
            <a:ext cx="796541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50C9-21D6-9C52-4841-2AAB7CB9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Pair Basics and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3AA4-8FD8-7EB9-0FD9-703951561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pair is a simple container that stores two values. It is part of the &lt;utility&gt; header.</a:t>
            </a:r>
          </a:p>
          <a:p>
            <a:endParaRPr lang="en-IN" dirty="0"/>
          </a:p>
          <a:p>
            <a:r>
              <a:rPr lang="en-IN" dirty="0"/>
              <a:t>Basic Operations:</a:t>
            </a:r>
          </a:p>
          <a:p>
            <a:r>
              <a:rPr lang="en-IN" dirty="0"/>
              <a:t>- Initialization</a:t>
            </a:r>
          </a:p>
          <a:p>
            <a:r>
              <a:rPr lang="en-IN" dirty="0"/>
              <a:t>- Accessing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67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C56E-12F3-741B-6E30-0B942475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EA402-29DA-1698-04D0-F69D2322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2" y="1496450"/>
            <a:ext cx="10728201" cy="53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E641-2739-6D62-5734-92657261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 Basics and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FE1C-EC6F-3548-B797-EA22D55A8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Iterators are objects that point to elements in containers like vector, map, etc. They are used to traverse through the elements of the container.</a:t>
            </a:r>
          </a:p>
          <a:p>
            <a:endParaRPr lang="en-US" dirty="0"/>
          </a:p>
          <a:p>
            <a:r>
              <a:rPr lang="en-US" dirty="0"/>
              <a:t>Basic Operations:</a:t>
            </a:r>
          </a:p>
          <a:p>
            <a:r>
              <a:rPr lang="en-US" dirty="0"/>
              <a:t>- Initialization</a:t>
            </a:r>
          </a:p>
          <a:p>
            <a:r>
              <a:rPr lang="en-US" dirty="0"/>
              <a:t>- Accessing elements</a:t>
            </a:r>
          </a:p>
          <a:p>
            <a:r>
              <a:rPr lang="en-US" dirty="0"/>
              <a:t>- Moving the iterator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2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9B2B-57A8-F4C2-3143-0E7BA3D0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CFDD7-92B1-70B7-BA1F-FE758165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94" y="1404296"/>
            <a:ext cx="7883012" cy="53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EB887E69DA547AB6E1B8922A5B0F4" ma:contentTypeVersion="2" ma:contentTypeDescription="Create a new document." ma:contentTypeScope="" ma:versionID="92e7531626612f032ee07b517a712cb9">
  <xsd:schema xmlns:xsd="http://www.w3.org/2001/XMLSchema" xmlns:xs="http://www.w3.org/2001/XMLSchema" xmlns:p="http://schemas.microsoft.com/office/2006/metadata/properties" xmlns:ns3="375777bd-ab43-46e4-96b6-222672653e2f" targetNamespace="http://schemas.microsoft.com/office/2006/metadata/properties" ma:root="true" ma:fieldsID="3dd50ba18a1e9a27ad74fdbdff3b5f28" ns3:_="">
    <xsd:import namespace="375777bd-ab43-46e4-96b6-222672653e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777bd-ab43-46e4-96b6-222672653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C242AF-AFA0-4DAD-B188-160CBCC2A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777bd-ab43-46e4-96b6-222672653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4FFEA0-A685-4DC2-B00B-51C6A2D85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3545A-4C3D-4154-8E6F-C333BA975393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375777bd-ab43-46e4-96b6-222672653e2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Introduction to STL in C++</vt:lpstr>
      <vt:lpstr>Vector Basics</vt:lpstr>
      <vt:lpstr>Vector Code Example</vt:lpstr>
      <vt:lpstr>Pair Basics and Example</vt:lpstr>
      <vt:lpstr>Code Example</vt:lpstr>
      <vt:lpstr>Iterator Basics and Example</vt:lpstr>
      <vt:lpstr>Code Example: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 AGARWAL - 122115600 - MITMPL</dc:creator>
  <cp:lastModifiedBy>ANANT AGARWAL - 122115600 - MITMPL</cp:lastModifiedBy>
  <cp:revision>1</cp:revision>
  <dcterms:created xsi:type="dcterms:W3CDTF">2024-06-05T21:04:48Z</dcterms:created>
  <dcterms:modified xsi:type="dcterms:W3CDTF">2024-06-05T21:23:02Z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0x010100AE7EB887E69DA547AB6E1B8922A5B0F4</vt:lpwstr>
  </property>
</Properties>
</file>