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Arimo"/>
      <p:regular r:id="rId20"/>
      <p:bold r:id="rId21"/>
      <p:italic r:id="rId22"/>
      <p:boldItalic r:id="rId23"/>
    </p:embeddedFont>
    <p:embeddedFont>
      <p:font typeface="Didact Gothic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regular.fntdata"/><Relationship Id="rId22" Type="http://schemas.openxmlformats.org/officeDocument/2006/relationships/font" Target="fonts/Arimo-italic.fntdata"/><Relationship Id="rId21" Type="http://schemas.openxmlformats.org/officeDocument/2006/relationships/font" Target="fonts/Arimo-bold.fntdata"/><Relationship Id="rId24" Type="http://schemas.openxmlformats.org/officeDocument/2006/relationships/font" Target="fonts/DidactGothic-regular.fntdata"/><Relationship Id="rId23" Type="http://schemas.openxmlformats.org/officeDocument/2006/relationships/font" Target="fonts/Arim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9031f4e2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9031f4e2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9031f4e2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9031f4e2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9031f4e2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9031f4e2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9031f4e2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9031f4e2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98aa662a3_1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98aa662a3_1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38feef300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a38feef300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38feef30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38feef30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98aa662a3_1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98aa662a3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38feef300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38feef300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66bbe0f1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66bbe0f1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38feef300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a38feef300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9031f4e2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9031f4e2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9031f4e2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9031f4e2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9031f4e2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d9031f4e2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007075" y="115012"/>
            <a:ext cx="6109074" cy="4913487"/>
          </a:xfrm>
          <a:custGeom>
            <a:rect b="b" l="l" r="r" t="t"/>
            <a:pathLst>
              <a:path extrusionOk="0" h="134773" w="167567">
                <a:moveTo>
                  <a:pt x="66420" y="0"/>
                </a:moveTo>
                <a:cubicBezTo>
                  <a:pt x="52825" y="0"/>
                  <a:pt x="38687" y="4541"/>
                  <a:pt x="30255" y="12993"/>
                </a:cubicBezTo>
                <a:cubicBezTo>
                  <a:pt x="16579" y="26670"/>
                  <a:pt x="6338" y="33341"/>
                  <a:pt x="3169" y="59126"/>
                </a:cubicBezTo>
                <a:cubicBezTo>
                  <a:pt x="0" y="84878"/>
                  <a:pt x="24084" y="108261"/>
                  <a:pt x="24084" y="108261"/>
                </a:cubicBezTo>
                <a:cubicBezTo>
                  <a:pt x="24084" y="108261"/>
                  <a:pt x="40930" y="131011"/>
                  <a:pt x="73853" y="134413"/>
                </a:cubicBezTo>
                <a:cubicBezTo>
                  <a:pt x="76212" y="134657"/>
                  <a:pt x="78451" y="134773"/>
                  <a:pt x="80578" y="134773"/>
                </a:cubicBezTo>
                <a:cubicBezTo>
                  <a:pt x="108131" y="134773"/>
                  <a:pt x="116977" y="115414"/>
                  <a:pt x="127692" y="105226"/>
                </a:cubicBezTo>
                <a:cubicBezTo>
                  <a:pt x="139266" y="94218"/>
                  <a:pt x="163250" y="86379"/>
                  <a:pt x="165418" y="59526"/>
                </a:cubicBezTo>
                <a:cubicBezTo>
                  <a:pt x="167566" y="32962"/>
                  <a:pt x="153482" y="19194"/>
                  <a:pt x="133538" y="19194"/>
                </a:cubicBezTo>
                <a:cubicBezTo>
                  <a:pt x="133346" y="19194"/>
                  <a:pt x="133154" y="19195"/>
                  <a:pt x="132962" y="19198"/>
                </a:cubicBezTo>
                <a:cubicBezTo>
                  <a:pt x="132354" y="19207"/>
                  <a:pt x="131759" y="19211"/>
                  <a:pt x="131176" y="19211"/>
                </a:cubicBezTo>
                <a:cubicBezTo>
                  <a:pt x="112334" y="19211"/>
                  <a:pt x="106032" y="14511"/>
                  <a:pt x="89531" y="5354"/>
                </a:cubicBezTo>
                <a:cubicBezTo>
                  <a:pt x="83019" y="1735"/>
                  <a:pt x="74824" y="0"/>
                  <a:pt x="6642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5175775" y="571500"/>
            <a:ext cx="3236400" cy="25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067100" y="3243025"/>
            <a:ext cx="4345200" cy="11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 rot="-2836642">
            <a:off x="1507325" y="-926816"/>
            <a:ext cx="6767503" cy="6181333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1"/>
          <p:cNvSpPr/>
          <p:nvPr/>
        </p:nvSpPr>
        <p:spPr>
          <a:xfrm rot="-8099991">
            <a:off x="7477402" y="-923614"/>
            <a:ext cx="2174596" cy="1817484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1711800" y="1479125"/>
            <a:ext cx="5632500" cy="11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None/>
              <a:defRPr sz="9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1911000" y="2672575"/>
            <a:ext cx="5234100" cy="5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idact Gothic"/>
              <a:buNone/>
              <a:defRPr b="1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bg>
      <p:bgPr>
        <a:solidFill>
          <a:schemeClr val="accent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 rot="-10082442">
            <a:off x="4840151" y="-3708039"/>
            <a:ext cx="6940823" cy="4564853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 rot="3640779">
            <a:off x="-511294" y="4478268"/>
            <a:ext cx="1629029" cy="1361516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731700" y="571500"/>
            <a:ext cx="7680600" cy="5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3600"/>
              <a:buNone/>
              <a:defRPr sz="3600">
                <a:solidFill>
                  <a:srgbClr val="1954D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bg>
      <p:bgPr>
        <a:solidFill>
          <a:schemeClr val="accent6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731700" y="571500"/>
            <a:ext cx="7680600" cy="5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3600"/>
              <a:buNone/>
              <a:defRPr sz="3600">
                <a:solidFill>
                  <a:srgbClr val="1954D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bg>
      <p:bgPr>
        <a:solidFill>
          <a:schemeClr val="accent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731700" y="571500"/>
            <a:ext cx="7680600" cy="5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3600"/>
              <a:buNone/>
              <a:defRPr sz="3600">
                <a:solidFill>
                  <a:srgbClr val="1954D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5"/>
          <p:cNvSpPr/>
          <p:nvPr/>
        </p:nvSpPr>
        <p:spPr>
          <a:xfrm rot="-10077009">
            <a:off x="797232" y="4321520"/>
            <a:ext cx="14774585" cy="8578238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5"/>
          <p:cNvSpPr/>
          <p:nvPr/>
        </p:nvSpPr>
        <p:spPr>
          <a:xfrm rot="9590105">
            <a:off x="-6908931" y="-8724527"/>
            <a:ext cx="14774581" cy="9716922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/>
          <p:nvPr/>
        </p:nvSpPr>
        <p:spPr>
          <a:xfrm rot="6577915">
            <a:off x="-933345" y="315119"/>
            <a:ext cx="1629030" cy="1361517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rgbClr val="B3CA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hasCustomPrompt="1" type="title"/>
          </p:nvPr>
        </p:nvSpPr>
        <p:spPr>
          <a:xfrm>
            <a:off x="721925" y="1764725"/>
            <a:ext cx="906000" cy="12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1" sz="4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9pPr>
          </a:lstStyle>
          <a:p>
            <a:r>
              <a:t>xx%</a:t>
            </a:r>
          </a:p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1781375" y="1764725"/>
            <a:ext cx="2507100" cy="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2" type="body"/>
          </p:nvPr>
        </p:nvSpPr>
        <p:spPr>
          <a:xfrm>
            <a:off x="1781375" y="2281225"/>
            <a:ext cx="25071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●"/>
              <a:defRPr sz="1400">
                <a:solidFill>
                  <a:srgbClr val="407BFF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407BFF"/>
              </a:buClr>
              <a:buSzPts val="1400"/>
              <a:buChar char="○"/>
              <a:defRPr>
                <a:solidFill>
                  <a:srgbClr val="407BFF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407BFF"/>
              </a:buClr>
              <a:buSzPts val="1400"/>
              <a:buChar char="■"/>
              <a:defRPr>
                <a:solidFill>
                  <a:srgbClr val="407BFF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407BFF"/>
              </a:buClr>
              <a:buSzPts val="1400"/>
              <a:buChar char="●"/>
              <a:defRPr>
                <a:solidFill>
                  <a:srgbClr val="407BFF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407BFF"/>
              </a:buClr>
              <a:buSzPts val="1400"/>
              <a:buChar char="○"/>
              <a:defRPr>
                <a:solidFill>
                  <a:srgbClr val="407BFF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407BFF"/>
              </a:buClr>
              <a:buSzPts val="1400"/>
              <a:buChar char="■"/>
              <a:defRPr>
                <a:solidFill>
                  <a:srgbClr val="407BFF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407BFF"/>
              </a:buClr>
              <a:buSzPts val="1400"/>
              <a:buChar char="●"/>
              <a:defRPr>
                <a:solidFill>
                  <a:srgbClr val="407BFF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407BFF"/>
              </a:buClr>
              <a:buSzPts val="1400"/>
              <a:buChar char="○"/>
              <a:defRPr>
                <a:solidFill>
                  <a:srgbClr val="407BFF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407BFF"/>
              </a:buClr>
              <a:buSzPts val="1400"/>
              <a:buChar char="■"/>
              <a:defRPr>
                <a:solidFill>
                  <a:srgbClr val="407BFF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hasCustomPrompt="1" idx="3" type="title"/>
          </p:nvPr>
        </p:nvSpPr>
        <p:spPr>
          <a:xfrm>
            <a:off x="721925" y="3276175"/>
            <a:ext cx="906000" cy="12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1" sz="4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9pPr>
          </a:lstStyle>
          <a:p>
            <a:r>
              <a:t>xx%</a:t>
            </a:r>
          </a:p>
        </p:txBody>
      </p:sp>
      <p:sp>
        <p:nvSpPr>
          <p:cNvPr id="70" name="Google Shape;70;p16"/>
          <p:cNvSpPr txBox="1"/>
          <p:nvPr>
            <p:ph idx="4" type="subTitle"/>
          </p:nvPr>
        </p:nvSpPr>
        <p:spPr>
          <a:xfrm>
            <a:off x="1781375" y="3276175"/>
            <a:ext cx="2507100" cy="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5" type="body"/>
          </p:nvPr>
        </p:nvSpPr>
        <p:spPr>
          <a:xfrm>
            <a:off x="1781375" y="3792475"/>
            <a:ext cx="25071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●"/>
              <a:defRPr sz="1400">
                <a:solidFill>
                  <a:srgbClr val="407BFF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407BFF"/>
              </a:buClr>
              <a:buSzPts val="1400"/>
              <a:buChar char="○"/>
              <a:defRPr>
                <a:solidFill>
                  <a:srgbClr val="407B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407BFF"/>
              </a:buClr>
              <a:buSzPts val="1400"/>
              <a:buChar char="■"/>
              <a:defRPr>
                <a:solidFill>
                  <a:srgbClr val="407BFF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407BFF"/>
              </a:buClr>
              <a:buSzPts val="1400"/>
              <a:buChar char="●"/>
              <a:defRPr>
                <a:solidFill>
                  <a:srgbClr val="407BFF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407BFF"/>
              </a:buClr>
              <a:buSzPts val="1400"/>
              <a:buChar char="○"/>
              <a:defRPr>
                <a:solidFill>
                  <a:srgbClr val="407BFF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407BFF"/>
              </a:buClr>
              <a:buSzPts val="1400"/>
              <a:buChar char="■"/>
              <a:defRPr>
                <a:solidFill>
                  <a:srgbClr val="407BFF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407BFF"/>
              </a:buClr>
              <a:buSzPts val="1400"/>
              <a:buChar char="●"/>
              <a:defRPr>
                <a:solidFill>
                  <a:srgbClr val="407BFF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407BFF"/>
              </a:buClr>
              <a:buSzPts val="1400"/>
              <a:buChar char="○"/>
              <a:defRPr>
                <a:solidFill>
                  <a:srgbClr val="407BFF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407BFF"/>
              </a:buClr>
              <a:buSzPts val="1400"/>
              <a:buChar char="■"/>
              <a:defRPr>
                <a:solidFill>
                  <a:srgbClr val="407BFF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hasCustomPrompt="1" idx="6" type="title"/>
          </p:nvPr>
        </p:nvSpPr>
        <p:spPr>
          <a:xfrm>
            <a:off x="4830125" y="1764588"/>
            <a:ext cx="906000" cy="12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1" sz="4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6"/>
          <p:cNvSpPr txBox="1"/>
          <p:nvPr>
            <p:ph idx="7" type="subTitle"/>
          </p:nvPr>
        </p:nvSpPr>
        <p:spPr>
          <a:xfrm>
            <a:off x="5889575" y="1764588"/>
            <a:ext cx="2507100" cy="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8" type="body"/>
          </p:nvPr>
        </p:nvSpPr>
        <p:spPr>
          <a:xfrm>
            <a:off x="5889575" y="2281150"/>
            <a:ext cx="25071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●"/>
              <a:defRPr sz="1400">
                <a:solidFill>
                  <a:srgbClr val="407BFF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407BFF"/>
              </a:buClr>
              <a:buSzPts val="1400"/>
              <a:buChar char="○"/>
              <a:defRPr>
                <a:solidFill>
                  <a:srgbClr val="407B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407BFF"/>
              </a:buClr>
              <a:buSzPts val="1400"/>
              <a:buChar char="■"/>
              <a:defRPr>
                <a:solidFill>
                  <a:srgbClr val="407BFF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407BFF"/>
              </a:buClr>
              <a:buSzPts val="1400"/>
              <a:buChar char="●"/>
              <a:defRPr>
                <a:solidFill>
                  <a:srgbClr val="407BFF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407BFF"/>
              </a:buClr>
              <a:buSzPts val="1400"/>
              <a:buChar char="○"/>
              <a:defRPr>
                <a:solidFill>
                  <a:srgbClr val="407BFF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407BFF"/>
              </a:buClr>
              <a:buSzPts val="1400"/>
              <a:buChar char="■"/>
              <a:defRPr>
                <a:solidFill>
                  <a:srgbClr val="407BFF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407BFF"/>
              </a:buClr>
              <a:buSzPts val="1400"/>
              <a:buChar char="●"/>
              <a:defRPr>
                <a:solidFill>
                  <a:srgbClr val="407BFF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407BFF"/>
              </a:buClr>
              <a:buSzPts val="1400"/>
              <a:buChar char="○"/>
              <a:defRPr>
                <a:solidFill>
                  <a:srgbClr val="407BFF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407BFF"/>
              </a:buClr>
              <a:buSzPts val="1400"/>
              <a:buChar char="■"/>
              <a:defRPr>
                <a:solidFill>
                  <a:srgbClr val="407BFF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hasCustomPrompt="1" idx="9" type="title"/>
          </p:nvPr>
        </p:nvSpPr>
        <p:spPr>
          <a:xfrm>
            <a:off x="4830125" y="3276175"/>
            <a:ext cx="906000" cy="12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1" sz="4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6"/>
          <p:cNvSpPr txBox="1"/>
          <p:nvPr>
            <p:ph idx="13" type="subTitle"/>
          </p:nvPr>
        </p:nvSpPr>
        <p:spPr>
          <a:xfrm>
            <a:off x="5889575" y="3276175"/>
            <a:ext cx="2507100" cy="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4" type="body"/>
          </p:nvPr>
        </p:nvSpPr>
        <p:spPr>
          <a:xfrm>
            <a:off x="5889575" y="3792475"/>
            <a:ext cx="25071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●"/>
              <a:defRPr sz="1400">
                <a:solidFill>
                  <a:srgbClr val="407BFF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407BFF"/>
              </a:buClr>
              <a:buSzPts val="1400"/>
              <a:buChar char="○"/>
              <a:defRPr>
                <a:solidFill>
                  <a:srgbClr val="407B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407BFF"/>
              </a:buClr>
              <a:buSzPts val="1400"/>
              <a:buChar char="■"/>
              <a:defRPr>
                <a:solidFill>
                  <a:srgbClr val="407BFF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407BFF"/>
              </a:buClr>
              <a:buSzPts val="1400"/>
              <a:buChar char="●"/>
              <a:defRPr>
                <a:solidFill>
                  <a:srgbClr val="407BFF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407BFF"/>
              </a:buClr>
              <a:buSzPts val="1400"/>
              <a:buChar char="○"/>
              <a:defRPr>
                <a:solidFill>
                  <a:srgbClr val="407BFF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407BFF"/>
              </a:buClr>
              <a:buSzPts val="1400"/>
              <a:buChar char="■"/>
              <a:defRPr>
                <a:solidFill>
                  <a:srgbClr val="407BFF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407BFF"/>
              </a:buClr>
              <a:buSzPts val="1400"/>
              <a:buChar char="●"/>
              <a:defRPr>
                <a:solidFill>
                  <a:srgbClr val="407BFF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407BFF"/>
              </a:buClr>
              <a:buSzPts val="1400"/>
              <a:buChar char="○"/>
              <a:defRPr>
                <a:solidFill>
                  <a:srgbClr val="407BFF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407BFF"/>
              </a:buClr>
              <a:buSzPts val="1400"/>
              <a:buChar char="■"/>
              <a:defRPr>
                <a:solidFill>
                  <a:srgbClr val="407BFF"/>
                </a:solidFill>
              </a:defRPr>
            </a:lvl9pPr>
          </a:lstStyle>
          <a:p/>
        </p:txBody>
      </p:sp>
      <p:sp>
        <p:nvSpPr>
          <p:cNvPr id="78" name="Google Shape;78;p16"/>
          <p:cNvSpPr/>
          <p:nvPr/>
        </p:nvSpPr>
        <p:spPr>
          <a:xfrm rot="-2700004">
            <a:off x="6647666" y="4388060"/>
            <a:ext cx="4307636" cy="3600246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rgbClr val="407B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/>
          <p:nvPr/>
        </p:nvSpPr>
        <p:spPr>
          <a:xfrm rot="6577915">
            <a:off x="-620320" y="-529781"/>
            <a:ext cx="1629030" cy="1361517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rgbClr val="407B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/>
          <p:cNvSpPr txBox="1"/>
          <p:nvPr>
            <p:ph idx="15" type="title"/>
          </p:nvPr>
        </p:nvSpPr>
        <p:spPr>
          <a:xfrm>
            <a:off x="731700" y="571500"/>
            <a:ext cx="7680600" cy="5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3600"/>
              <a:buNone/>
              <a:defRPr sz="3600">
                <a:solidFill>
                  <a:srgbClr val="1954D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rgbClr val="407B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 flipH="1">
            <a:off x="61388" y="-419100"/>
            <a:ext cx="8716416" cy="7010555"/>
          </a:xfrm>
          <a:custGeom>
            <a:rect b="b" l="l" r="r" t="t"/>
            <a:pathLst>
              <a:path extrusionOk="0" h="134773" w="167567">
                <a:moveTo>
                  <a:pt x="66420" y="0"/>
                </a:moveTo>
                <a:cubicBezTo>
                  <a:pt x="52825" y="0"/>
                  <a:pt x="38687" y="4541"/>
                  <a:pt x="30255" y="12993"/>
                </a:cubicBezTo>
                <a:cubicBezTo>
                  <a:pt x="16579" y="26670"/>
                  <a:pt x="6338" y="33341"/>
                  <a:pt x="3169" y="59126"/>
                </a:cubicBezTo>
                <a:cubicBezTo>
                  <a:pt x="0" y="84878"/>
                  <a:pt x="24084" y="108261"/>
                  <a:pt x="24084" y="108261"/>
                </a:cubicBezTo>
                <a:cubicBezTo>
                  <a:pt x="24084" y="108261"/>
                  <a:pt x="40930" y="131011"/>
                  <a:pt x="73853" y="134413"/>
                </a:cubicBezTo>
                <a:cubicBezTo>
                  <a:pt x="76212" y="134657"/>
                  <a:pt x="78451" y="134773"/>
                  <a:pt x="80578" y="134773"/>
                </a:cubicBezTo>
                <a:cubicBezTo>
                  <a:pt x="108131" y="134773"/>
                  <a:pt x="116977" y="115414"/>
                  <a:pt x="127692" y="105226"/>
                </a:cubicBezTo>
                <a:cubicBezTo>
                  <a:pt x="139266" y="94218"/>
                  <a:pt x="163250" y="86379"/>
                  <a:pt x="165418" y="59526"/>
                </a:cubicBezTo>
                <a:cubicBezTo>
                  <a:pt x="167566" y="32962"/>
                  <a:pt x="153482" y="19194"/>
                  <a:pt x="133538" y="19194"/>
                </a:cubicBezTo>
                <a:cubicBezTo>
                  <a:pt x="133346" y="19194"/>
                  <a:pt x="133154" y="19195"/>
                  <a:pt x="132962" y="19198"/>
                </a:cubicBezTo>
                <a:cubicBezTo>
                  <a:pt x="132354" y="19207"/>
                  <a:pt x="131759" y="19211"/>
                  <a:pt x="131176" y="19211"/>
                </a:cubicBezTo>
                <a:cubicBezTo>
                  <a:pt x="112334" y="19211"/>
                  <a:pt x="106032" y="14511"/>
                  <a:pt x="89531" y="5354"/>
                </a:cubicBezTo>
                <a:cubicBezTo>
                  <a:pt x="83019" y="1735"/>
                  <a:pt x="74824" y="0"/>
                  <a:pt x="66420" y="0"/>
                </a:cubicBezTo>
                <a:close/>
              </a:path>
            </a:pathLst>
          </a:custGeom>
          <a:solidFill>
            <a:srgbClr val="B3C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1409700" y="1946275"/>
            <a:ext cx="6324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2800"/>
              <a:buNone/>
              <a:defRPr>
                <a:solidFill>
                  <a:srgbClr val="1954D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2324100" y="3719675"/>
            <a:ext cx="44958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800"/>
              <a:buNone/>
              <a:defRPr>
                <a:solidFill>
                  <a:srgbClr val="407B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/>
          <p:nvPr/>
        </p:nvSpPr>
        <p:spPr>
          <a:xfrm rot="-9404435">
            <a:off x="7086592" y="-2146088"/>
            <a:ext cx="4307636" cy="3600242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rgbClr val="B3CA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three columns">
  <p:cSld name="CUSTOM_4">
    <p:bg>
      <p:bgPr>
        <a:solidFill>
          <a:schemeClr val="accent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1597500" y="1491088"/>
            <a:ext cx="17679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1597531" y="1960661"/>
            <a:ext cx="17679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3" type="subTitle"/>
          </p:nvPr>
        </p:nvSpPr>
        <p:spPr>
          <a:xfrm>
            <a:off x="5789700" y="1491088"/>
            <a:ext cx="17568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4" type="body"/>
          </p:nvPr>
        </p:nvSpPr>
        <p:spPr>
          <a:xfrm>
            <a:off x="5789663" y="1960661"/>
            <a:ext cx="17568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5" type="subTitle"/>
          </p:nvPr>
        </p:nvSpPr>
        <p:spPr>
          <a:xfrm>
            <a:off x="3688050" y="1491088"/>
            <a:ext cx="17679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6" type="body"/>
          </p:nvPr>
        </p:nvSpPr>
        <p:spPr>
          <a:xfrm>
            <a:off x="3677062" y="1960661"/>
            <a:ext cx="17679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8"/>
          <p:cNvSpPr/>
          <p:nvPr/>
        </p:nvSpPr>
        <p:spPr>
          <a:xfrm rot="-2700010">
            <a:off x="2856638" y="2749176"/>
            <a:ext cx="3579603" cy="3696150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/>
          <p:nvPr/>
        </p:nvSpPr>
        <p:spPr>
          <a:xfrm rot="1800028">
            <a:off x="8457111" y="34164"/>
            <a:ext cx="1484950" cy="1309675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/>
          <p:nvPr/>
        </p:nvSpPr>
        <p:spPr>
          <a:xfrm rot="-3886782">
            <a:off x="7737975" y="4068460"/>
            <a:ext cx="1922299" cy="1951301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/>
          <p:nvPr/>
        </p:nvSpPr>
        <p:spPr>
          <a:xfrm rot="1800028">
            <a:off x="-398739" y="4306064"/>
            <a:ext cx="1484950" cy="1309675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731700" y="571500"/>
            <a:ext cx="7680600" cy="5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four columns">
  <p:cSld name="CUSTOM_3">
    <p:bg>
      <p:bgPr>
        <a:solidFill>
          <a:srgbClr val="B3CA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718225" y="1829274"/>
            <a:ext cx="26334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2" type="body"/>
          </p:nvPr>
        </p:nvSpPr>
        <p:spPr>
          <a:xfrm>
            <a:off x="734637" y="2319411"/>
            <a:ext cx="26334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●"/>
              <a:defRPr sz="1400">
                <a:solidFill>
                  <a:srgbClr val="407BFF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○"/>
              <a:defRPr>
                <a:solidFill>
                  <a:srgbClr val="407BFF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■"/>
              <a:defRPr>
                <a:solidFill>
                  <a:srgbClr val="407BFF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●"/>
              <a:defRPr>
                <a:solidFill>
                  <a:srgbClr val="407BFF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○"/>
              <a:defRPr>
                <a:solidFill>
                  <a:srgbClr val="407BFF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■"/>
              <a:defRPr>
                <a:solidFill>
                  <a:srgbClr val="407BFF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●"/>
              <a:defRPr>
                <a:solidFill>
                  <a:srgbClr val="407BFF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○"/>
              <a:defRPr>
                <a:solidFill>
                  <a:srgbClr val="407BFF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■"/>
              <a:defRPr>
                <a:solidFill>
                  <a:srgbClr val="407BFF"/>
                </a:solidFill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3" type="subTitle"/>
          </p:nvPr>
        </p:nvSpPr>
        <p:spPr>
          <a:xfrm>
            <a:off x="718225" y="3368468"/>
            <a:ext cx="26334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idx="4" type="body"/>
          </p:nvPr>
        </p:nvSpPr>
        <p:spPr>
          <a:xfrm>
            <a:off x="734637" y="3858604"/>
            <a:ext cx="26334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●"/>
              <a:defRPr sz="1400">
                <a:solidFill>
                  <a:srgbClr val="407BFF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○"/>
              <a:defRPr>
                <a:solidFill>
                  <a:srgbClr val="407BFF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■"/>
              <a:defRPr>
                <a:solidFill>
                  <a:srgbClr val="407BFF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●"/>
              <a:defRPr>
                <a:solidFill>
                  <a:srgbClr val="407BFF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○"/>
              <a:defRPr>
                <a:solidFill>
                  <a:srgbClr val="407BFF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■"/>
              <a:defRPr>
                <a:solidFill>
                  <a:srgbClr val="407BFF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●"/>
              <a:defRPr>
                <a:solidFill>
                  <a:srgbClr val="407BFF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○"/>
              <a:defRPr>
                <a:solidFill>
                  <a:srgbClr val="407BFF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■"/>
              <a:defRPr>
                <a:solidFill>
                  <a:srgbClr val="407BFF"/>
                </a:solidFill>
              </a:defRPr>
            </a:lvl9pPr>
          </a:lstStyle>
          <a:p/>
        </p:txBody>
      </p:sp>
      <p:sp>
        <p:nvSpPr>
          <p:cNvPr id="103" name="Google Shape;103;p19"/>
          <p:cNvSpPr txBox="1"/>
          <p:nvPr>
            <p:ph idx="5" type="subTitle"/>
          </p:nvPr>
        </p:nvSpPr>
        <p:spPr>
          <a:xfrm>
            <a:off x="5782541" y="1829274"/>
            <a:ext cx="26172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idx="6" type="body"/>
          </p:nvPr>
        </p:nvSpPr>
        <p:spPr>
          <a:xfrm>
            <a:off x="5798851" y="2319411"/>
            <a:ext cx="26172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●"/>
              <a:defRPr sz="1400">
                <a:solidFill>
                  <a:srgbClr val="407BFF"/>
                </a:solidFill>
              </a:defRPr>
            </a:lvl1pPr>
            <a:lvl2pPr indent="-31750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○"/>
              <a:defRPr>
                <a:solidFill>
                  <a:srgbClr val="407BFF"/>
                </a:solidFill>
              </a:defRPr>
            </a:lvl2pPr>
            <a:lvl3pPr indent="-31750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■"/>
              <a:defRPr>
                <a:solidFill>
                  <a:srgbClr val="407BFF"/>
                </a:solidFill>
              </a:defRPr>
            </a:lvl3pPr>
            <a:lvl4pPr indent="-31750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●"/>
              <a:defRPr>
                <a:solidFill>
                  <a:srgbClr val="407BFF"/>
                </a:solidFill>
              </a:defRPr>
            </a:lvl4pPr>
            <a:lvl5pPr indent="-31750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○"/>
              <a:defRPr>
                <a:solidFill>
                  <a:srgbClr val="407BFF"/>
                </a:solidFill>
              </a:defRPr>
            </a:lvl5pPr>
            <a:lvl6pPr indent="-31750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■"/>
              <a:defRPr>
                <a:solidFill>
                  <a:srgbClr val="407BFF"/>
                </a:solidFill>
              </a:defRPr>
            </a:lvl6pPr>
            <a:lvl7pPr indent="-31750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●"/>
              <a:defRPr>
                <a:solidFill>
                  <a:srgbClr val="407BFF"/>
                </a:solidFill>
              </a:defRPr>
            </a:lvl7pPr>
            <a:lvl8pPr indent="-31750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○"/>
              <a:defRPr>
                <a:solidFill>
                  <a:srgbClr val="407BFF"/>
                </a:solidFill>
              </a:defRPr>
            </a:lvl8pPr>
            <a:lvl9pPr indent="-31750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■"/>
              <a:defRPr>
                <a:solidFill>
                  <a:srgbClr val="407BFF"/>
                </a:solidFill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7" type="subTitle"/>
          </p:nvPr>
        </p:nvSpPr>
        <p:spPr>
          <a:xfrm>
            <a:off x="5782541" y="3368468"/>
            <a:ext cx="26172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idx="8" type="body"/>
          </p:nvPr>
        </p:nvSpPr>
        <p:spPr>
          <a:xfrm>
            <a:off x="5798851" y="3858604"/>
            <a:ext cx="26172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●"/>
              <a:defRPr sz="1400">
                <a:solidFill>
                  <a:srgbClr val="407BFF"/>
                </a:solidFill>
              </a:defRPr>
            </a:lvl1pPr>
            <a:lvl2pPr indent="-31750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○"/>
              <a:defRPr>
                <a:solidFill>
                  <a:srgbClr val="407BFF"/>
                </a:solidFill>
              </a:defRPr>
            </a:lvl2pPr>
            <a:lvl3pPr indent="-31750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■"/>
              <a:defRPr>
                <a:solidFill>
                  <a:srgbClr val="407BFF"/>
                </a:solidFill>
              </a:defRPr>
            </a:lvl3pPr>
            <a:lvl4pPr indent="-31750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●"/>
              <a:defRPr>
                <a:solidFill>
                  <a:srgbClr val="407BFF"/>
                </a:solidFill>
              </a:defRPr>
            </a:lvl4pPr>
            <a:lvl5pPr indent="-31750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○"/>
              <a:defRPr>
                <a:solidFill>
                  <a:srgbClr val="407BFF"/>
                </a:solidFill>
              </a:defRPr>
            </a:lvl5pPr>
            <a:lvl6pPr indent="-31750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■"/>
              <a:defRPr>
                <a:solidFill>
                  <a:srgbClr val="407BFF"/>
                </a:solidFill>
              </a:defRPr>
            </a:lvl6pPr>
            <a:lvl7pPr indent="-31750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●"/>
              <a:defRPr>
                <a:solidFill>
                  <a:srgbClr val="407BFF"/>
                </a:solidFill>
              </a:defRPr>
            </a:lvl7pPr>
            <a:lvl8pPr indent="-31750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○"/>
              <a:defRPr>
                <a:solidFill>
                  <a:srgbClr val="407BFF"/>
                </a:solidFill>
              </a:defRPr>
            </a:lvl8pPr>
            <a:lvl9pPr indent="-31750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■"/>
              <a:defRPr>
                <a:solidFill>
                  <a:srgbClr val="407BFF"/>
                </a:solidFill>
              </a:defRPr>
            </a:lvl9pPr>
          </a:lstStyle>
          <a:p/>
        </p:txBody>
      </p:sp>
      <p:sp>
        <p:nvSpPr>
          <p:cNvPr id="107" name="Google Shape;107;p19"/>
          <p:cNvSpPr/>
          <p:nvPr/>
        </p:nvSpPr>
        <p:spPr>
          <a:xfrm rot="-6788694">
            <a:off x="6999941" y="492981"/>
            <a:ext cx="6562416" cy="3253646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rgbClr val="407B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9"/>
          <p:cNvSpPr/>
          <p:nvPr/>
        </p:nvSpPr>
        <p:spPr>
          <a:xfrm rot="8406375">
            <a:off x="-700412" y="-612740"/>
            <a:ext cx="2242727" cy="1361522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rgbClr val="407B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731700" y="571500"/>
            <a:ext cx="7680600" cy="5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bg>
      <p:bgPr>
        <a:solidFill>
          <a:srgbClr val="407B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495650" y="571500"/>
            <a:ext cx="3916500" cy="15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495800" y="2457450"/>
            <a:ext cx="3916500" cy="142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20"/>
          <p:cNvSpPr/>
          <p:nvPr/>
        </p:nvSpPr>
        <p:spPr>
          <a:xfrm rot="2473779">
            <a:off x="-3561758" y="734972"/>
            <a:ext cx="8789496" cy="6681082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rgbClr val="B3CA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0"/>
          <p:cNvSpPr/>
          <p:nvPr/>
        </p:nvSpPr>
        <p:spPr>
          <a:xfrm rot="-9831719">
            <a:off x="1673459" y="-901454"/>
            <a:ext cx="1855279" cy="1550635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rgbClr val="B3CA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666750" y="-478013"/>
            <a:ext cx="7962784" cy="6404413"/>
          </a:xfrm>
          <a:custGeom>
            <a:rect b="b" l="l" r="r" t="t"/>
            <a:pathLst>
              <a:path extrusionOk="0" h="134773" w="167567">
                <a:moveTo>
                  <a:pt x="66420" y="0"/>
                </a:moveTo>
                <a:cubicBezTo>
                  <a:pt x="52825" y="0"/>
                  <a:pt x="38687" y="4541"/>
                  <a:pt x="30255" y="12993"/>
                </a:cubicBezTo>
                <a:cubicBezTo>
                  <a:pt x="16579" y="26670"/>
                  <a:pt x="6338" y="33341"/>
                  <a:pt x="3169" y="59126"/>
                </a:cubicBezTo>
                <a:cubicBezTo>
                  <a:pt x="0" y="84878"/>
                  <a:pt x="24084" y="108261"/>
                  <a:pt x="24084" y="108261"/>
                </a:cubicBezTo>
                <a:cubicBezTo>
                  <a:pt x="24084" y="108261"/>
                  <a:pt x="40930" y="131011"/>
                  <a:pt x="73853" y="134413"/>
                </a:cubicBezTo>
                <a:cubicBezTo>
                  <a:pt x="76212" y="134657"/>
                  <a:pt x="78451" y="134773"/>
                  <a:pt x="80578" y="134773"/>
                </a:cubicBezTo>
                <a:cubicBezTo>
                  <a:pt x="108131" y="134773"/>
                  <a:pt x="116977" y="115414"/>
                  <a:pt x="127692" y="105226"/>
                </a:cubicBezTo>
                <a:cubicBezTo>
                  <a:pt x="139266" y="94218"/>
                  <a:pt x="163250" y="86379"/>
                  <a:pt x="165418" y="59526"/>
                </a:cubicBezTo>
                <a:cubicBezTo>
                  <a:pt x="167566" y="32962"/>
                  <a:pt x="153482" y="19194"/>
                  <a:pt x="133538" y="19194"/>
                </a:cubicBezTo>
                <a:cubicBezTo>
                  <a:pt x="133346" y="19194"/>
                  <a:pt x="133154" y="19195"/>
                  <a:pt x="132962" y="19198"/>
                </a:cubicBezTo>
                <a:cubicBezTo>
                  <a:pt x="132354" y="19207"/>
                  <a:pt x="131759" y="19211"/>
                  <a:pt x="131176" y="19211"/>
                </a:cubicBezTo>
                <a:cubicBezTo>
                  <a:pt x="112334" y="19211"/>
                  <a:pt x="106032" y="14511"/>
                  <a:pt x="89531" y="5354"/>
                </a:cubicBezTo>
                <a:cubicBezTo>
                  <a:pt x="83019" y="1735"/>
                  <a:pt x="74824" y="0"/>
                  <a:pt x="6642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731700" y="2534250"/>
            <a:ext cx="7680600" cy="7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4800"/>
              <a:buNone/>
              <a:defRPr sz="4800">
                <a:solidFill>
                  <a:srgbClr val="1954D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31600" y="3333100"/>
            <a:ext cx="7680600" cy="4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731525" y="1275000"/>
            <a:ext cx="7680600" cy="8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200"/>
              <a:buNone/>
              <a:defRPr sz="72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">
    <p:bg>
      <p:bgPr>
        <a:solidFill>
          <a:schemeClr val="accent4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731700" y="571500"/>
            <a:ext cx="2668500" cy="13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731700" y="1807750"/>
            <a:ext cx="2668500" cy="18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21"/>
          <p:cNvSpPr/>
          <p:nvPr/>
        </p:nvSpPr>
        <p:spPr>
          <a:xfrm rot="-5400000">
            <a:off x="-2929128" y="1714098"/>
            <a:ext cx="5708231" cy="1151825"/>
          </a:xfrm>
          <a:custGeom>
            <a:rect b="b" l="l" r="r" t="t"/>
            <a:pathLst>
              <a:path extrusionOk="0" h="46073" w="365795">
                <a:moveTo>
                  <a:pt x="247" y="20670"/>
                </a:moveTo>
                <a:cubicBezTo>
                  <a:pt x="-3698" y="28346"/>
                  <a:pt x="62443" y="45992"/>
                  <a:pt x="123347" y="46064"/>
                </a:cubicBezTo>
                <a:cubicBezTo>
                  <a:pt x="184251" y="46136"/>
                  <a:pt x="361727" y="28776"/>
                  <a:pt x="365672" y="21100"/>
                </a:cubicBezTo>
                <a:cubicBezTo>
                  <a:pt x="369618" y="13424"/>
                  <a:pt x="207924" y="81"/>
                  <a:pt x="147020" y="9"/>
                </a:cubicBezTo>
                <a:cubicBezTo>
                  <a:pt x="86116" y="-63"/>
                  <a:pt x="4193" y="12994"/>
                  <a:pt x="247" y="2067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19" name="Google Shape;119;p21"/>
          <p:cNvSpPr/>
          <p:nvPr/>
        </p:nvSpPr>
        <p:spPr>
          <a:xfrm flipH="1" rot="-2184785">
            <a:off x="4416071" y="-1522631"/>
            <a:ext cx="8602059" cy="7625287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two columns">
  <p:cSld name="CUSTOM_9">
    <p:bg>
      <p:bgPr>
        <a:solidFill>
          <a:schemeClr val="accent6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1319700" y="3916800"/>
            <a:ext cx="2403900" cy="6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●"/>
              <a:defRPr sz="1400">
                <a:solidFill>
                  <a:srgbClr val="407BFF"/>
                </a:solidFill>
              </a:defRPr>
            </a:lvl1pPr>
            <a:lvl2pPr indent="-3048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○"/>
              <a:defRPr sz="1200">
                <a:solidFill>
                  <a:srgbClr val="407BFF"/>
                </a:solidFill>
              </a:defRPr>
            </a:lvl2pPr>
            <a:lvl3pPr indent="-3048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■"/>
              <a:defRPr sz="1200">
                <a:solidFill>
                  <a:srgbClr val="407BFF"/>
                </a:solidFill>
              </a:defRPr>
            </a:lvl3pPr>
            <a:lvl4pPr indent="-3048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●"/>
              <a:defRPr sz="1200">
                <a:solidFill>
                  <a:srgbClr val="407BFF"/>
                </a:solidFill>
              </a:defRPr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○"/>
              <a:defRPr sz="1200">
                <a:solidFill>
                  <a:srgbClr val="407BFF"/>
                </a:solidFill>
              </a:defRPr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■"/>
              <a:defRPr sz="1200">
                <a:solidFill>
                  <a:srgbClr val="407BFF"/>
                </a:solidFill>
              </a:defRPr>
            </a:lvl6pPr>
            <a:lvl7pPr indent="-3048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●"/>
              <a:defRPr sz="1200">
                <a:solidFill>
                  <a:srgbClr val="407BFF"/>
                </a:solidFill>
              </a:defRPr>
            </a:lvl7pPr>
            <a:lvl8pPr indent="-3048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○"/>
              <a:defRPr sz="1200">
                <a:solidFill>
                  <a:srgbClr val="407BFF"/>
                </a:solidFill>
              </a:defRPr>
            </a:lvl8pPr>
            <a:lvl9pPr indent="-3048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■"/>
              <a:defRPr sz="1200">
                <a:solidFill>
                  <a:srgbClr val="407BFF"/>
                </a:solidFill>
              </a:defRPr>
            </a:lvl9pPr>
          </a:lstStyle>
          <a:p/>
        </p:txBody>
      </p:sp>
      <p:sp>
        <p:nvSpPr>
          <p:cNvPr id="122" name="Google Shape;122;p22"/>
          <p:cNvSpPr txBox="1"/>
          <p:nvPr>
            <p:ph idx="2" type="body"/>
          </p:nvPr>
        </p:nvSpPr>
        <p:spPr>
          <a:xfrm>
            <a:off x="5420408" y="3916800"/>
            <a:ext cx="2403900" cy="6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●"/>
              <a:defRPr sz="1400">
                <a:solidFill>
                  <a:srgbClr val="407BFF"/>
                </a:solidFill>
              </a:defRPr>
            </a:lvl1pPr>
            <a:lvl2pPr indent="-3048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○"/>
              <a:defRPr sz="1200">
                <a:solidFill>
                  <a:srgbClr val="407BFF"/>
                </a:solidFill>
              </a:defRPr>
            </a:lvl2pPr>
            <a:lvl3pPr indent="-3048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■"/>
              <a:defRPr sz="1200">
                <a:solidFill>
                  <a:srgbClr val="407BFF"/>
                </a:solidFill>
              </a:defRPr>
            </a:lvl3pPr>
            <a:lvl4pPr indent="-3048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●"/>
              <a:defRPr sz="1200">
                <a:solidFill>
                  <a:srgbClr val="407BFF"/>
                </a:solidFill>
              </a:defRPr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○"/>
              <a:defRPr sz="1200">
                <a:solidFill>
                  <a:srgbClr val="407BFF"/>
                </a:solidFill>
              </a:defRPr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■"/>
              <a:defRPr sz="1200">
                <a:solidFill>
                  <a:srgbClr val="407BFF"/>
                </a:solidFill>
              </a:defRPr>
            </a:lvl6pPr>
            <a:lvl7pPr indent="-3048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●"/>
              <a:defRPr sz="1200">
                <a:solidFill>
                  <a:srgbClr val="407BFF"/>
                </a:solidFill>
              </a:defRPr>
            </a:lvl7pPr>
            <a:lvl8pPr indent="-3048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○"/>
              <a:defRPr sz="1200">
                <a:solidFill>
                  <a:srgbClr val="407BFF"/>
                </a:solidFill>
              </a:defRPr>
            </a:lvl8pPr>
            <a:lvl9pPr indent="-3048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■"/>
              <a:defRPr sz="1200">
                <a:solidFill>
                  <a:srgbClr val="407BFF"/>
                </a:solidFill>
              </a:defRPr>
            </a:lvl9pPr>
          </a:lstStyle>
          <a:p/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1319700" y="3351775"/>
            <a:ext cx="2403900" cy="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None/>
              <a:defRPr b="1" sz="1800">
                <a:solidFill>
                  <a:srgbClr val="1954D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4" name="Google Shape;124;p22"/>
          <p:cNvSpPr txBox="1"/>
          <p:nvPr>
            <p:ph idx="3" type="title"/>
          </p:nvPr>
        </p:nvSpPr>
        <p:spPr>
          <a:xfrm>
            <a:off x="5420400" y="3351775"/>
            <a:ext cx="2403900" cy="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None/>
              <a:defRPr b="1" sz="1800">
                <a:solidFill>
                  <a:srgbClr val="1954D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5" name="Google Shape;125;p22"/>
          <p:cNvSpPr/>
          <p:nvPr/>
        </p:nvSpPr>
        <p:spPr>
          <a:xfrm rot="-5400000">
            <a:off x="-3024147" y="1936875"/>
            <a:ext cx="6037446" cy="1151825"/>
          </a:xfrm>
          <a:custGeom>
            <a:rect b="b" l="l" r="r" t="t"/>
            <a:pathLst>
              <a:path extrusionOk="0" h="46073" w="365795">
                <a:moveTo>
                  <a:pt x="247" y="20670"/>
                </a:moveTo>
                <a:cubicBezTo>
                  <a:pt x="-3698" y="28346"/>
                  <a:pt x="62443" y="45992"/>
                  <a:pt x="123347" y="46064"/>
                </a:cubicBezTo>
                <a:cubicBezTo>
                  <a:pt x="184251" y="46136"/>
                  <a:pt x="361727" y="28776"/>
                  <a:pt x="365672" y="21100"/>
                </a:cubicBezTo>
                <a:cubicBezTo>
                  <a:pt x="369618" y="13424"/>
                  <a:pt x="207924" y="81"/>
                  <a:pt x="147020" y="9"/>
                </a:cubicBezTo>
                <a:cubicBezTo>
                  <a:pt x="86116" y="-63"/>
                  <a:pt x="4193" y="12994"/>
                  <a:pt x="247" y="206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26" name="Google Shape;126;p22"/>
          <p:cNvSpPr/>
          <p:nvPr/>
        </p:nvSpPr>
        <p:spPr>
          <a:xfrm rot="5400000">
            <a:off x="6130691" y="1781450"/>
            <a:ext cx="6037446" cy="1151825"/>
          </a:xfrm>
          <a:custGeom>
            <a:rect b="b" l="l" r="r" t="t"/>
            <a:pathLst>
              <a:path extrusionOk="0" h="46073" w="365795">
                <a:moveTo>
                  <a:pt x="247" y="20670"/>
                </a:moveTo>
                <a:cubicBezTo>
                  <a:pt x="-3698" y="28346"/>
                  <a:pt x="62443" y="45992"/>
                  <a:pt x="123347" y="46064"/>
                </a:cubicBezTo>
                <a:cubicBezTo>
                  <a:pt x="184251" y="46136"/>
                  <a:pt x="361727" y="28776"/>
                  <a:pt x="365672" y="21100"/>
                </a:cubicBezTo>
                <a:cubicBezTo>
                  <a:pt x="369618" y="13424"/>
                  <a:pt x="207924" y="81"/>
                  <a:pt x="147020" y="9"/>
                </a:cubicBezTo>
                <a:cubicBezTo>
                  <a:pt x="86116" y="-63"/>
                  <a:pt x="4193" y="12994"/>
                  <a:pt x="247" y="206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27" name="Google Shape;127;p22"/>
          <p:cNvSpPr txBox="1"/>
          <p:nvPr>
            <p:ph idx="4" type="title"/>
          </p:nvPr>
        </p:nvSpPr>
        <p:spPr>
          <a:xfrm>
            <a:off x="731700" y="571500"/>
            <a:ext cx="7680600" cy="5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7">
    <p:bg>
      <p:bgPr>
        <a:solidFill>
          <a:schemeClr val="accent6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/>
          <p:nvPr/>
        </p:nvSpPr>
        <p:spPr>
          <a:xfrm rot="-10077009">
            <a:off x="797232" y="4321520"/>
            <a:ext cx="14774585" cy="8578238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3"/>
          <p:cNvSpPr/>
          <p:nvPr/>
        </p:nvSpPr>
        <p:spPr>
          <a:xfrm rot="9590105">
            <a:off x="2624869" y="-7939027"/>
            <a:ext cx="14774581" cy="9716922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3"/>
          <p:cNvSpPr/>
          <p:nvPr/>
        </p:nvSpPr>
        <p:spPr>
          <a:xfrm rot="6577915">
            <a:off x="-1105520" y="444244"/>
            <a:ext cx="1629030" cy="1361517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731700" y="571500"/>
            <a:ext cx="7680600" cy="5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four columns 3">
  <p:cSld name="CUSTOM_8">
    <p:bg>
      <p:bgPr>
        <a:solidFill>
          <a:schemeClr val="accent4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731700" y="2014600"/>
            <a:ext cx="1954500" cy="9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24"/>
          <p:cNvSpPr txBox="1"/>
          <p:nvPr>
            <p:ph idx="2" type="subTitle"/>
          </p:nvPr>
        </p:nvSpPr>
        <p:spPr>
          <a:xfrm>
            <a:off x="731700" y="1502325"/>
            <a:ext cx="19545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6" name="Google Shape;136;p24"/>
          <p:cNvSpPr txBox="1"/>
          <p:nvPr>
            <p:ph idx="3" type="body"/>
          </p:nvPr>
        </p:nvSpPr>
        <p:spPr>
          <a:xfrm>
            <a:off x="731700" y="3638575"/>
            <a:ext cx="1954500" cy="9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4"/>
          <p:cNvSpPr txBox="1"/>
          <p:nvPr>
            <p:ph idx="4" type="subTitle"/>
          </p:nvPr>
        </p:nvSpPr>
        <p:spPr>
          <a:xfrm>
            <a:off x="731700" y="3126300"/>
            <a:ext cx="19545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8" name="Google Shape;138;p24"/>
          <p:cNvSpPr/>
          <p:nvPr/>
        </p:nvSpPr>
        <p:spPr>
          <a:xfrm rot="-8665415">
            <a:off x="7450258" y="-510823"/>
            <a:ext cx="4365978" cy="2164652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4"/>
          <p:cNvSpPr/>
          <p:nvPr/>
        </p:nvSpPr>
        <p:spPr>
          <a:xfrm rot="-1749790">
            <a:off x="3522676" y="4488860"/>
            <a:ext cx="1922296" cy="1951300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4"/>
          <p:cNvSpPr txBox="1"/>
          <p:nvPr>
            <p:ph idx="5" type="body"/>
          </p:nvPr>
        </p:nvSpPr>
        <p:spPr>
          <a:xfrm>
            <a:off x="6457800" y="2014600"/>
            <a:ext cx="1954500" cy="9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24"/>
          <p:cNvSpPr txBox="1"/>
          <p:nvPr>
            <p:ph idx="6" type="subTitle"/>
          </p:nvPr>
        </p:nvSpPr>
        <p:spPr>
          <a:xfrm>
            <a:off x="6457800" y="1502325"/>
            <a:ext cx="19545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2" name="Google Shape;142;p24"/>
          <p:cNvSpPr txBox="1"/>
          <p:nvPr>
            <p:ph idx="7" type="body"/>
          </p:nvPr>
        </p:nvSpPr>
        <p:spPr>
          <a:xfrm>
            <a:off x="6457800" y="3638575"/>
            <a:ext cx="1954500" cy="9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24"/>
          <p:cNvSpPr txBox="1"/>
          <p:nvPr>
            <p:ph idx="8" type="subTitle"/>
          </p:nvPr>
        </p:nvSpPr>
        <p:spPr>
          <a:xfrm>
            <a:off x="6457800" y="3126300"/>
            <a:ext cx="19545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type="title"/>
          </p:nvPr>
        </p:nvSpPr>
        <p:spPr>
          <a:xfrm>
            <a:off x="731700" y="571500"/>
            <a:ext cx="7680600" cy="5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bg>
      <p:bgPr>
        <a:solidFill>
          <a:schemeClr val="accent6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/>
          <p:nvPr/>
        </p:nvSpPr>
        <p:spPr>
          <a:xfrm rot="8999989">
            <a:off x="-4227280" y="-1196187"/>
            <a:ext cx="9359200" cy="7816898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5"/>
          <p:cNvSpPr txBox="1"/>
          <p:nvPr>
            <p:ph type="title"/>
          </p:nvPr>
        </p:nvSpPr>
        <p:spPr>
          <a:xfrm>
            <a:off x="731700" y="571500"/>
            <a:ext cx="4508700" cy="7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731700" y="1485250"/>
            <a:ext cx="4508700" cy="4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9" name="Google Shape;149;p25"/>
          <p:cNvSpPr txBox="1"/>
          <p:nvPr/>
        </p:nvSpPr>
        <p:spPr>
          <a:xfrm>
            <a:off x="731700" y="3594000"/>
            <a:ext cx="3809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</a:t>
            </a:r>
            <a:r>
              <a:rPr lang="en" sz="12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" sz="12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and illustrations by</a:t>
            </a:r>
            <a:r>
              <a:rPr b="1" lang="en" sz="12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sz="12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0" name="Google Shape;150;p25"/>
          <p:cNvSpPr txBox="1"/>
          <p:nvPr>
            <p:ph idx="2" type="body"/>
          </p:nvPr>
        </p:nvSpPr>
        <p:spPr>
          <a:xfrm>
            <a:off x="731700" y="1934350"/>
            <a:ext cx="3938400" cy="8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1">
    <p:bg>
      <p:bgPr>
        <a:solidFill>
          <a:schemeClr val="accent4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731700" y="2516750"/>
            <a:ext cx="3579900" cy="20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26"/>
          <p:cNvSpPr txBox="1"/>
          <p:nvPr>
            <p:ph idx="2" type="body"/>
          </p:nvPr>
        </p:nvSpPr>
        <p:spPr>
          <a:xfrm>
            <a:off x="4832400" y="2516980"/>
            <a:ext cx="3579900" cy="20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type="title"/>
          </p:nvPr>
        </p:nvSpPr>
        <p:spPr>
          <a:xfrm>
            <a:off x="731700" y="571500"/>
            <a:ext cx="7680600" cy="5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3" type="body"/>
          </p:nvPr>
        </p:nvSpPr>
        <p:spPr>
          <a:xfrm>
            <a:off x="731700" y="1743200"/>
            <a:ext cx="35799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2">
    <p:bg>
      <p:bgPr>
        <a:solidFill>
          <a:schemeClr val="accent6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/>
          <p:nvPr/>
        </p:nvSpPr>
        <p:spPr>
          <a:xfrm>
            <a:off x="-950150" y="4132052"/>
            <a:ext cx="5545112" cy="1852238"/>
          </a:xfrm>
          <a:custGeom>
            <a:rect b="b" l="l" r="r" t="t"/>
            <a:pathLst>
              <a:path extrusionOk="0" h="183845" w="188369">
                <a:moveTo>
                  <a:pt x="101619" y="1"/>
                </a:moveTo>
                <a:cubicBezTo>
                  <a:pt x="79472" y="1"/>
                  <a:pt x="61959" y="14309"/>
                  <a:pt x="51704" y="28617"/>
                </a:cubicBezTo>
                <a:cubicBezTo>
                  <a:pt x="38962" y="46363"/>
                  <a:pt x="16212" y="53668"/>
                  <a:pt x="8106" y="77985"/>
                </a:cubicBezTo>
                <a:cubicBezTo>
                  <a:pt x="1" y="102336"/>
                  <a:pt x="9641" y="116613"/>
                  <a:pt x="20048" y="123151"/>
                </a:cubicBezTo>
                <a:cubicBezTo>
                  <a:pt x="30489" y="129722"/>
                  <a:pt x="57909" y="157909"/>
                  <a:pt x="68316" y="169851"/>
                </a:cubicBezTo>
                <a:cubicBezTo>
                  <a:pt x="75328" y="177894"/>
                  <a:pt x="90329" y="183845"/>
                  <a:pt x="104811" y="183845"/>
                </a:cubicBezTo>
                <a:cubicBezTo>
                  <a:pt x="111893" y="183845"/>
                  <a:pt x="118851" y="182422"/>
                  <a:pt x="124690" y="179124"/>
                </a:cubicBezTo>
                <a:cubicBezTo>
                  <a:pt x="142436" y="169084"/>
                  <a:pt x="141668" y="153273"/>
                  <a:pt x="156712" y="137061"/>
                </a:cubicBezTo>
                <a:cubicBezTo>
                  <a:pt x="171790" y="120816"/>
                  <a:pt x="188368" y="105005"/>
                  <a:pt x="185667" y="77985"/>
                </a:cubicBezTo>
                <a:cubicBezTo>
                  <a:pt x="183632" y="57571"/>
                  <a:pt x="165519" y="49165"/>
                  <a:pt x="153710" y="34955"/>
                </a:cubicBezTo>
                <a:cubicBezTo>
                  <a:pt x="143303" y="22412"/>
                  <a:pt x="135631" y="8202"/>
                  <a:pt x="118519" y="2731"/>
                </a:cubicBezTo>
                <a:cubicBezTo>
                  <a:pt x="112637" y="843"/>
                  <a:pt x="106992" y="1"/>
                  <a:pt x="10161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>
            <p:ph type="title"/>
          </p:nvPr>
        </p:nvSpPr>
        <p:spPr>
          <a:xfrm>
            <a:off x="731700" y="571500"/>
            <a:ext cx="3916500" cy="15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731850" y="1990675"/>
            <a:ext cx="3109500" cy="12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>
                <a:solidFill>
                  <a:schemeClr val="accent4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>
                <a:solidFill>
                  <a:schemeClr val="accent4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>
                <a:solidFill>
                  <a:schemeClr val="accent4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3">
    <p:bg>
      <p:bgPr>
        <a:solidFill>
          <a:schemeClr val="accent6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8"/>
          <p:cNvGrpSpPr/>
          <p:nvPr/>
        </p:nvGrpSpPr>
        <p:grpSpPr>
          <a:xfrm>
            <a:off x="449500" y="-1284000"/>
            <a:ext cx="8244870" cy="7384421"/>
            <a:chOff x="449500" y="-1284000"/>
            <a:chExt cx="8244870" cy="7384421"/>
          </a:xfrm>
        </p:grpSpPr>
        <p:sp>
          <p:nvSpPr>
            <p:cNvPr id="162" name="Google Shape;162;p28"/>
            <p:cNvSpPr/>
            <p:nvPr/>
          </p:nvSpPr>
          <p:spPr>
            <a:xfrm>
              <a:off x="449500" y="-1284000"/>
              <a:ext cx="8244870" cy="7240085"/>
            </a:xfrm>
            <a:custGeom>
              <a:rect b="b" l="l" r="r" t="t"/>
              <a:pathLst>
                <a:path extrusionOk="0" h="98861" w="112581">
                  <a:moveTo>
                    <a:pt x="37404" y="0"/>
                  </a:moveTo>
                  <a:cubicBezTo>
                    <a:pt x="28961" y="0"/>
                    <a:pt x="21176" y="5124"/>
                    <a:pt x="21415" y="11617"/>
                  </a:cubicBezTo>
                  <a:cubicBezTo>
                    <a:pt x="21682" y="18856"/>
                    <a:pt x="25852" y="24126"/>
                    <a:pt x="21149" y="28562"/>
                  </a:cubicBezTo>
                  <a:cubicBezTo>
                    <a:pt x="16412" y="33032"/>
                    <a:pt x="7239" y="29130"/>
                    <a:pt x="3636" y="37736"/>
                  </a:cubicBezTo>
                  <a:cubicBezTo>
                    <a:pt x="0" y="46375"/>
                    <a:pt x="5838" y="55248"/>
                    <a:pt x="11141" y="58317"/>
                  </a:cubicBezTo>
                  <a:cubicBezTo>
                    <a:pt x="16412" y="61386"/>
                    <a:pt x="15311" y="63588"/>
                    <a:pt x="13076" y="68324"/>
                  </a:cubicBezTo>
                  <a:cubicBezTo>
                    <a:pt x="10841" y="73061"/>
                    <a:pt x="6405" y="79165"/>
                    <a:pt x="14744" y="83902"/>
                  </a:cubicBezTo>
                  <a:cubicBezTo>
                    <a:pt x="17356" y="85375"/>
                    <a:pt x="19640" y="85844"/>
                    <a:pt x="21675" y="85844"/>
                  </a:cubicBezTo>
                  <a:cubicBezTo>
                    <a:pt x="25232" y="85844"/>
                    <a:pt x="28023" y="84411"/>
                    <a:pt x="30460" y="84411"/>
                  </a:cubicBezTo>
                  <a:cubicBezTo>
                    <a:pt x="31079" y="84411"/>
                    <a:pt x="31676" y="84504"/>
                    <a:pt x="32256" y="84736"/>
                  </a:cubicBezTo>
                  <a:cubicBezTo>
                    <a:pt x="36426" y="86404"/>
                    <a:pt x="32523" y="91107"/>
                    <a:pt x="34758" y="95010"/>
                  </a:cubicBezTo>
                  <a:cubicBezTo>
                    <a:pt x="36490" y="98034"/>
                    <a:pt x="40545" y="98375"/>
                    <a:pt x="42283" y="98375"/>
                  </a:cubicBezTo>
                  <a:cubicBezTo>
                    <a:pt x="42788" y="98375"/>
                    <a:pt x="43098" y="98346"/>
                    <a:pt x="43098" y="98346"/>
                  </a:cubicBezTo>
                  <a:cubicBezTo>
                    <a:pt x="43735" y="98703"/>
                    <a:pt x="44642" y="98860"/>
                    <a:pt x="45729" y="98860"/>
                  </a:cubicBezTo>
                  <a:cubicBezTo>
                    <a:pt x="48907" y="98860"/>
                    <a:pt x="53613" y="97510"/>
                    <a:pt x="57541" y="95844"/>
                  </a:cubicBezTo>
                  <a:cubicBezTo>
                    <a:pt x="58602" y="95397"/>
                    <a:pt x="59572" y="95218"/>
                    <a:pt x="60485" y="95218"/>
                  </a:cubicBezTo>
                  <a:cubicBezTo>
                    <a:pt x="64138" y="95218"/>
                    <a:pt x="66881" y="98079"/>
                    <a:pt x="70884" y="98079"/>
                  </a:cubicBezTo>
                  <a:cubicBezTo>
                    <a:pt x="75888" y="98079"/>
                    <a:pt x="78123" y="95844"/>
                    <a:pt x="79223" y="90006"/>
                  </a:cubicBezTo>
                  <a:cubicBezTo>
                    <a:pt x="80357" y="84169"/>
                    <a:pt x="72552" y="83335"/>
                    <a:pt x="75054" y="79732"/>
                  </a:cubicBezTo>
                  <a:cubicBezTo>
                    <a:pt x="76189" y="78083"/>
                    <a:pt x="77440" y="77587"/>
                    <a:pt x="79612" y="77587"/>
                  </a:cubicBezTo>
                  <a:cubicBezTo>
                    <a:pt x="82227" y="77587"/>
                    <a:pt x="86178" y="78307"/>
                    <a:pt x="92866" y="78598"/>
                  </a:cubicBezTo>
                  <a:cubicBezTo>
                    <a:pt x="93082" y="78609"/>
                    <a:pt x="93296" y="78614"/>
                    <a:pt x="93510" y="78614"/>
                  </a:cubicBezTo>
                  <a:cubicBezTo>
                    <a:pt x="100851" y="78614"/>
                    <a:pt x="106686" y="72542"/>
                    <a:pt x="104708" y="65022"/>
                  </a:cubicBezTo>
                  <a:cubicBezTo>
                    <a:pt x="103341" y="59751"/>
                    <a:pt x="94734" y="51112"/>
                    <a:pt x="102040" y="46642"/>
                  </a:cubicBezTo>
                  <a:cubicBezTo>
                    <a:pt x="107043" y="43573"/>
                    <a:pt x="112580" y="31064"/>
                    <a:pt x="102573" y="26361"/>
                  </a:cubicBezTo>
                  <a:cubicBezTo>
                    <a:pt x="100247" y="25260"/>
                    <a:pt x="98312" y="24851"/>
                    <a:pt x="96670" y="24851"/>
                  </a:cubicBezTo>
                  <a:cubicBezTo>
                    <a:pt x="91929" y="24851"/>
                    <a:pt x="89632" y="28260"/>
                    <a:pt x="87417" y="28260"/>
                  </a:cubicBezTo>
                  <a:cubicBezTo>
                    <a:pt x="87099" y="28260"/>
                    <a:pt x="86783" y="28189"/>
                    <a:pt x="86462" y="28029"/>
                  </a:cubicBezTo>
                  <a:cubicBezTo>
                    <a:pt x="83126" y="26361"/>
                    <a:pt x="88964" y="16054"/>
                    <a:pt x="82025" y="13018"/>
                  </a:cubicBezTo>
                  <a:cubicBezTo>
                    <a:pt x="79828" y="12051"/>
                    <a:pt x="77939" y="11554"/>
                    <a:pt x="76233" y="11554"/>
                  </a:cubicBezTo>
                  <a:cubicBezTo>
                    <a:pt x="72528" y="11554"/>
                    <a:pt x="69691" y="13899"/>
                    <a:pt x="66448" y="18856"/>
                  </a:cubicBezTo>
                  <a:cubicBezTo>
                    <a:pt x="64294" y="22131"/>
                    <a:pt x="61052" y="23573"/>
                    <a:pt x="58156" y="23573"/>
                  </a:cubicBezTo>
                  <a:cubicBezTo>
                    <a:pt x="54681" y="23573"/>
                    <a:pt x="51704" y="21497"/>
                    <a:pt x="51704" y="18022"/>
                  </a:cubicBezTo>
                  <a:cubicBezTo>
                    <a:pt x="51704" y="11617"/>
                    <a:pt x="49769" y="1610"/>
                    <a:pt x="40329" y="209"/>
                  </a:cubicBezTo>
                  <a:cubicBezTo>
                    <a:pt x="39353" y="68"/>
                    <a:pt x="38374" y="0"/>
                    <a:pt x="374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3505468" y="4943445"/>
              <a:ext cx="368958" cy="510887"/>
            </a:xfrm>
            <a:custGeom>
              <a:rect b="b" l="l" r="r" t="t"/>
              <a:pathLst>
                <a:path extrusionOk="0" h="6976" w="5038">
                  <a:moveTo>
                    <a:pt x="2092" y="1"/>
                  </a:moveTo>
                  <a:cubicBezTo>
                    <a:pt x="1816" y="1"/>
                    <a:pt x="1525" y="115"/>
                    <a:pt x="1235" y="412"/>
                  </a:cubicBezTo>
                  <a:cubicBezTo>
                    <a:pt x="1" y="1646"/>
                    <a:pt x="1235" y="4115"/>
                    <a:pt x="2036" y="5282"/>
                  </a:cubicBezTo>
                  <a:cubicBezTo>
                    <a:pt x="2688" y="6207"/>
                    <a:pt x="3806" y="6976"/>
                    <a:pt x="4396" y="6976"/>
                  </a:cubicBezTo>
                  <a:cubicBezTo>
                    <a:pt x="4530" y="6976"/>
                    <a:pt x="4636" y="6936"/>
                    <a:pt x="4704" y="6850"/>
                  </a:cubicBezTo>
                  <a:cubicBezTo>
                    <a:pt x="5038" y="6416"/>
                    <a:pt x="3737" y="1212"/>
                    <a:pt x="3737" y="1212"/>
                  </a:cubicBezTo>
                  <a:cubicBezTo>
                    <a:pt x="3737" y="1212"/>
                    <a:pt x="2994" y="1"/>
                    <a:pt x="2092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407B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5092661" y="4940442"/>
              <a:ext cx="364784" cy="533078"/>
            </a:xfrm>
            <a:custGeom>
              <a:rect b="b" l="l" r="r" t="t"/>
              <a:pathLst>
                <a:path extrusionOk="0" h="7279" w="4981">
                  <a:moveTo>
                    <a:pt x="2901" y="0"/>
                  </a:moveTo>
                  <a:cubicBezTo>
                    <a:pt x="2069" y="0"/>
                    <a:pt x="1244" y="1053"/>
                    <a:pt x="1244" y="1053"/>
                  </a:cubicBezTo>
                  <a:cubicBezTo>
                    <a:pt x="1244" y="1053"/>
                    <a:pt x="644" y="4322"/>
                    <a:pt x="544" y="5056"/>
                  </a:cubicBezTo>
                  <a:cubicBezTo>
                    <a:pt x="486" y="5664"/>
                    <a:pt x="0" y="7278"/>
                    <a:pt x="681" y="7278"/>
                  </a:cubicBezTo>
                  <a:cubicBezTo>
                    <a:pt x="785" y="7278"/>
                    <a:pt x="915" y="7241"/>
                    <a:pt x="1077" y="7158"/>
                  </a:cubicBezTo>
                  <a:cubicBezTo>
                    <a:pt x="2345" y="6557"/>
                    <a:pt x="4980" y="3188"/>
                    <a:pt x="4013" y="953"/>
                  </a:cubicBezTo>
                  <a:cubicBezTo>
                    <a:pt x="3700" y="241"/>
                    <a:pt x="3300" y="0"/>
                    <a:pt x="2901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407B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3708252" y="4287415"/>
              <a:ext cx="1490259" cy="1813006"/>
            </a:xfrm>
            <a:custGeom>
              <a:rect b="b" l="l" r="r" t="t"/>
              <a:pathLst>
                <a:path extrusionOk="0" h="24756" w="20349">
                  <a:moveTo>
                    <a:pt x="10369" y="0"/>
                  </a:moveTo>
                  <a:cubicBezTo>
                    <a:pt x="6876" y="0"/>
                    <a:pt x="3065" y="550"/>
                    <a:pt x="1" y="2365"/>
                  </a:cubicBezTo>
                  <a:cubicBezTo>
                    <a:pt x="1" y="2365"/>
                    <a:pt x="601" y="10771"/>
                    <a:pt x="1035" y="15007"/>
                  </a:cubicBezTo>
                  <a:cubicBezTo>
                    <a:pt x="1502" y="19277"/>
                    <a:pt x="3069" y="23080"/>
                    <a:pt x="7940" y="24347"/>
                  </a:cubicBezTo>
                  <a:cubicBezTo>
                    <a:pt x="9040" y="24626"/>
                    <a:pt x="10090" y="24755"/>
                    <a:pt x="11074" y="24755"/>
                  </a:cubicBezTo>
                  <a:cubicBezTo>
                    <a:pt x="14447" y="24755"/>
                    <a:pt x="17036" y="23240"/>
                    <a:pt x="18147" y="21045"/>
                  </a:cubicBezTo>
                  <a:cubicBezTo>
                    <a:pt x="19548" y="18210"/>
                    <a:pt x="20348" y="12806"/>
                    <a:pt x="20348" y="8403"/>
                  </a:cubicBezTo>
                  <a:lnTo>
                    <a:pt x="20348" y="1297"/>
                  </a:lnTo>
                  <a:cubicBezTo>
                    <a:pt x="20348" y="1297"/>
                    <a:pt x="15735" y="0"/>
                    <a:pt x="10369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407B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4394671" y="5342423"/>
              <a:ext cx="227321" cy="39181"/>
            </a:xfrm>
            <a:custGeom>
              <a:rect b="b" l="l" r="r" t="t"/>
              <a:pathLst>
                <a:path extrusionOk="0" fill="none" h="535" w="3104">
                  <a:moveTo>
                    <a:pt x="1" y="1"/>
                  </a:moveTo>
                  <a:cubicBezTo>
                    <a:pt x="435" y="301"/>
                    <a:pt x="968" y="468"/>
                    <a:pt x="1502" y="535"/>
                  </a:cubicBezTo>
                  <a:cubicBezTo>
                    <a:pt x="2069" y="468"/>
                    <a:pt x="2603" y="301"/>
                    <a:pt x="3103" y="1"/>
                  </a:cubicBezTo>
                </a:path>
              </a:pathLst>
            </a:custGeom>
            <a:noFill/>
            <a:ln cap="rnd" cmpd="sng" w="10850">
              <a:solidFill>
                <a:srgbClr val="1954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4309207" y="5530561"/>
              <a:ext cx="398252" cy="117322"/>
            </a:xfrm>
            <a:custGeom>
              <a:rect b="b" l="l" r="r" t="t"/>
              <a:pathLst>
                <a:path extrusionOk="0" fill="none" h="1602" w="5438">
                  <a:moveTo>
                    <a:pt x="0" y="167"/>
                  </a:moveTo>
                  <a:cubicBezTo>
                    <a:pt x="0" y="167"/>
                    <a:pt x="2235" y="1602"/>
                    <a:pt x="5438" y="0"/>
                  </a:cubicBezTo>
                </a:path>
              </a:pathLst>
            </a:custGeom>
            <a:noFill/>
            <a:ln cap="rnd" cmpd="sng" w="10850">
              <a:solidFill>
                <a:srgbClr val="1954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4050253" y="4998004"/>
              <a:ext cx="215018" cy="51338"/>
            </a:xfrm>
            <a:custGeom>
              <a:rect b="b" l="l" r="r" t="t"/>
              <a:pathLst>
                <a:path extrusionOk="0" fill="none" h="701" w="2936">
                  <a:moveTo>
                    <a:pt x="1" y="267"/>
                  </a:moveTo>
                  <a:cubicBezTo>
                    <a:pt x="1" y="267"/>
                    <a:pt x="1869" y="0"/>
                    <a:pt x="2936" y="701"/>
                  </a:cubicBezTo>
                </a:path>
              </a:pathLst>
            </a:custGeom>
            <a:noFill/>
            <a:ln cap="rnd" cmpd="sng" w="20850">
              <a:solidFill>
                <a:srgbClr val="1954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4685409" y="4978450"/>
              <a:ext cx="254125" cy="66058"/>
            </a:xfrm>
            <a:custGeom>
              <a:rect b="b" l="l" r="r" t="t"/>
              <a:pathLst>
                <a:path extrusionOk="0" fill="none" h="902" w="3470">
                  <a:moveTo>
                    <a:pt x="0" y="901"/>
                  </a:moveTo>
                  <a:cubicBezTo>
                    <a:pt x="0" y="901"/>
                    <a:pt x="1768" y="1"/>
                    <a:pt x="3470" y="801"/>
                  </a:cubicBezTo>
                </a:path>
              </a:pathLst>
            </a:custGeom>
            <a:noFill/>
            <a:ln cap="rnd" cmpd="sng" w="20850">
              <a:solidFill>
                <a:srgbClr val="1954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3708252" y="4377493"/>
              <a:ext cx="193047" cy="581486"/>
            </a:xfrm>
            <a:custGeom>
              <a:rect b="b" l="l" r="r" t="t"/>
              <a:pathLst>
                <a:path extrusionOk="0" h="7940" w="2636">
                  <a:moveTo>
                    <a:pt x="2402" y="1"/>
                  </a:moveTo>
                  <a:cubicBezTo>
                    <a:pt x="1568" y="301"/>
                    <a:pt x="768" y="668"/>
                    <a:pt x="1" y="1135"/>
                  </a:cubicBezTo>
                  <a:cubicBezTo>
                    <a:pt x="1" y="1135"/>
                    <a:pt x="234" y="4437"/>
                    <a:pt x="501" y="7940"/>
                  </a:cubicBezTo>
                  <a:cubicBezTo>
                    <a:pt x="1101" y="6906"/>
                    <a:pt x="1602" y="5805"/>
                    <a:pt x="1935" y="4671"/>
                  </a:cubicBezTo>
                  <a:cubicBezTo>
                    <a:pt x="2469" y="3170"/>
                    <a:pt x="2636" y="1569"/>
                    <a:pt x="24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5029827" y="4343293"/>
              <a:ext cx="168660" cy="564422"/>
            </a:xfrm>
            <a:custGeom>
              <a:rect b="b" l="l" r="r" t="t"/>
              <a:pathLst>
                <a:path extrusionOk="0" h="7707" w="2303">
                  <a:moveTo>
                    <a:pt x="1" y="1"/>
                  </a:moveTo>
                  <a:lnTo>
                    <a:pt x="1" y="1"/>
                  </a:lnTo>
                  <a:cubicBezTo>
                    <a:pt x="101" y="1402"/>
                    <a:pt x="534" y="5538"/>
                    <a:pt x="2302" y="7706"/>
                  </a:cubicBezTo>
                  <a:lnTo>
                    <a:pt x="2302" y="7606"/>
                  </a:lnTo>
                  <a:lnTo>
                    <a:pt x="2302" y="534"/>
                  </a:lnTo>
                  <a:cubicBezTo>
                    <a:pt x="2302" y="534"/>
                    <a:pt x="1435" y="301"/>
                    <a:pt x="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3998990" y="4641355"/>
              <a:ext cx="342081" cy="149106"/>
            </a:xfrm>
            <a:custGeom>
              <a:rect b="b" l="l" r="r" t="t"/>
              <a:pathLst>
                <a:path extrusionOk="0" fill="none" h="2036" w="4671">
                  <a:moveTo>
                    <a:pt x="0" y="2035"/>
                  </a:moveTo>
                  <a:cubicBezTo>
                    <a:pt x="0" y="2035"/>
                    <a:pt x="1501" y="0"/>
                    <a:pt x="4670" y="634"/>
                  </a:cubicBezTo>
                </a:path>
              </a:pathLst>
            </a:custGeom>
            <a:noFill/>
            <a:ln cap="rnd" cmpd="sng" w="10850">
              <a:solidFill>
                <a:srgbClr val="1954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4673179" y="4665742"/>
              <a:ext cx="317693" cy="100259"/>
            </a:xfrm>
            <a:custGeom>
              <a:rect b="b" l="l" r="r" t="t"/>
              <a:pathLst>
                <a:path extrusionOk="0" fill="none" h="1369" w="4338">
                  <a:moveTo>
                    <a:pt x="1" y="568"/>
                  </a:moveTo>
                  <a:cubicBezTo>
                    <a:pt x="1468" y="1"/>
                    <a:pt x="3136" y="334"/>
                    <a:pt x="4337" y="1369"/>
                  </a:cubicBezTo>
                </a:path>
              </a:pathLst>
            </a:custGeom>
            <a:noFill/>
            <a:ln cap="rnd" cmpd="sng" w="10850">
              <a:solidFill>
                <a:srgbClr val="1954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28"/>
          <p:cNvSpPr txBox="1"/>
          <p:nvPr>
            <p:ph hasCustomPrompt="1" type="title"/>
          </p:nvPr>
        </p:nvSpPr>
        <p:spPr>
          <a:xfrm>
            <a:off x="1653225" y="877500"/>
            <a:ext cx="5837400" cy="4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1653225" y="1296341"/>
            <a:ext cx="58374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6" name="Google Shape;176;p28"/>
          <p:cNvSpPr txBox="1"/>
          <p:nvPr>
            <p:ph hasCustomPrompt="1" idx="2" type="title"/>
          </p:nvPr>
        </p:nvSpPr>
        <p:spPr>
          <a:xfrm>
            <a:off x="1653225" y="1989504"/>
            <a:ext cx="5837400" cy="4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28"/>
          <p:cNvSpPr txBox="1"/>
          <p:nvPr>
            <p:ph idx="3" type="body"/>
          </p:nvPr>
        </p:nvSpPr>
        <p:spPr>
          <a:xfrm>
            <a:off x="1653225" y="2408346"/>
            <a:ext cx="58374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" name="Google Shape;178;p28"/>
          <p:cNvSpPr txBox="1"/>
          <p:nvPr>
            <p:ph hasCustomPrompt="1" idx="4" type="title"/>
          </p:nvPr>
        </p:nvSpPr>
        <p:spPr>
          <a:xfrm>
            <a:off x="1653225" y="3101509"/>
            <a:ext cx="5837400" cy="4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p28"/>
          <p:cNvSpPr txBox="1"/>
          <p:nvPr>
            <p:ph idx="5" type="body"/>
          </p:nvPr>
        </p:nvSpPr>
        <p:spPr>
          <a:xfrm>
            <a:off x="1653225" y="3520350"/>
            <a:ext cx="58374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six columns">
  <p:cSld name="CUSTOM_15">
    <p:bg>
      <p:bgPr>
        <a:solidFill>
          <a:schemeClr val="accent6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731700" y="571500"/>
            <a:ext cx="7680600" cy="5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2" name="Google Shape;182;p29"/>
          <p:cNvSpPr/>
          <p:nvPr/>
        </p:nvSpPr>
        <p:spPr>
          <a:xfrm rot="-8999998">
            <a:off x="7633930" y="4701942"/>
            <a:ext cx="2522591" cy="2108348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9"/>
          <p:cNvSpPr/>
          <p:nvPr/>
        </p:nvSpPr>
        <p:spPr>
          <a:xfrm flipH="1" rot="3886768">
            <a:off x="-1672677" y="-597167"/>
            <a:ext cx="2298067" cy="1920685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731700" y="3924775"/>
            <a:ext cx="1954500" cy="6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1pPr>
            <a:lvl2pPr indent="-3048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indent="-3048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indent="-3048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indent="-3048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indent="-3048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indent="-3048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85" name="Google Shape;185;p29"/>
          <p:cNvSpPr txBox="1"/>
          <p:nvPr>
            <p:ph idx="2" type="subTitle"/>
          </p:nvPr>
        </p:nvSpPr>
        <p:spPr>
          <a:xfrm>
            <a:off x="731700" y="3488700"/>
            <a:ext cx="19545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6" name="Google Shape;186;p29"/>
          <p:cNvSpPr txBox="1"/>
          <p:nvPr>
            <p:ph idx="3" type="body"/>
          </p:nvPr>
        </p:nvSpPr>
        <p:spPr>
          <a:xfrm>
            <a:off x="731700" y="2247950"/>
            <a:ext cx="1954500" cy="6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1pPr>
            <a:lvl2pPr indent="-3048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indent="-3048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indent="-3048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indent="-3048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indent="-3048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indent="-3048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87" name="Google Shape;187;p29"/>
          <p:cNvSpPr txBox="1"/>
          <p:nvPr>
            <p:ph idx="4" type="subTitle"/>
          </p:nvPr>
        </p:nvSpPr>
        <p:spPr>
          <a:xfrm>
            <a:off x="731700" y="1811875"/>
            <a:ext cx="19545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8" name="Google Shape;188;p29"/>
          <p:cNvSpPr txBox="1"/>
          <p:nvPr>
            <p:ph idx="5" type="body"/>
          </p:nvPr>
        </p:nvSpPr>
        <p:spPr>
          <a:xfrm>
            <a:off x="6457800" y="3924775"/>
            <a:ext cx="1954500" cy="6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1pPr>
            <a:lvl2pPr indent="-3048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indent="-3048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indent="-3048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indent="-3048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indent="-3048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indent="-3048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89" name="Google Shape;189;p29"/>
          <p:cNvSpPr txBox="1"/>
          <p:nvPr>
            <p:ph idx="6" type="subTitle"/>
          </p:nvPr>
        </p:nvSpPr>
        <p:spPr>
          <a:xfrm>
            <a:off x="6457800" y="3488700"/>
            <a:ext cx="19545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0" name="Google Shape;190;p29"/>
          <p:cNvSpPr txBox="1"/>
          <p:nvPr>
            <p:ph idx="7" type="body"/>
          </p:nvPr>
        </p:nvSpPr>
        <p:spPr>
          <a:xfrm>
            <a:off x="6457800" y="2247950"/>
            <a:ext cx="1954500" cy="6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1pPr>
            <a:lvl2pPr indent="-3048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indent="-3048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indent="-3048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indent="-3048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indent="-3048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indent="-3048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91" name="Google Shape;191;p29"/>
          <p:cNvSpPr txBox="1"/>
          <p:nvPr>
            <p:ph idx="8" type="subTitle"/>
          </p:nvPr>
        </p:nvSpPr>
        <p:spPr>
          <a:xfrm>
            <a:off x="6457800" y="1811875"/>
            <a:ext cx="19545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9" type="body"/>
          </p:nvPr>
        </p:nvSpPr>
        <p:spPr>
          <a:xfrm>
            <a:off x="3594750" y="3924775"/>
            <a:ext cx="1954500" cy="6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1pPr>
            <a:lvl2pPr indent="-3048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indent="-3048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indent="-3048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indent="-3048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indent="-3048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indent="-3048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3" type="subTitle"/>
          </p:nvPr>
        </p:nvSpPr>
        <p:spPr>
          <a:xfrm>
            <a:off x="3594750" y="3488700"/>
            <a:ext cx="19545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4" name="Google Shape;194;p29"/>
          <p:cNvSpPr txBox="1"/>
          <p:nvPr>
            <p:ph idx="14" type="body"/>
          </p:nvPr>
        </p:nvSpPr>
        <p:spPr>
          <a:xfrm>
            <a:off x="3594750" y="2247950"/>
            <a:ext cx="1954500" cy="6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1pPr>
            <a:lvl2pPr indent="-3048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indent="-3048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indent="-3048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indent="-3048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indent="-3048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indent="-3048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95" name="Google Shape;195;p29"/>
          <p:cNvSpPr txBox="1"/>
          <p:nvPr>
            <p:ph idx="15" type="subTitle"/>
          </p:nvPr>
        </p:nvSpPr>
        <p:spPr>
          <a:xfrm>
            <a:off x="3594750" y="1811875"/>
            <a:ext cx="19545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None/>
              <a:defRPr b="1" sz="18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four columns 4">
  <p:cSld name="CUSTOM_16">
    <p:bg>
      <p:bgPr>
        <a:solidFill>
          <a:schemeClr val="accent4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/>
          <p:nvPr/>
        </p:nvSpPr>
        <p:spPr>
          <a:xfrm rot="-2700004">
            <a:off x="6598191" y="4324860"/>
            <a:ext cx="4307636" cy="3600246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0"/>
          <p:cNvSpPr/>
          <p:nvPr/>
        </p:nvSpPr>
        <p:spPr>
          <a:xfrm rot="-3886753">
            <a:off x="-629789" y="-333630"/>
            <a:ext cx="1442574" cy="1205679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0"/>
          <p:cNvSpPr/>
          <p:nvPr/>
        </p:nvSpPr>
        <p:spPr>
          <a:xfrm rot="1800012">
            <a:off x="-1351295" y="4086862"/>
            <a:ext cx="2162645" cy="1807505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0"/>
          <p:cNvSpPr txBox="1"/>
          <p:nvPr>
            <p:ph type="title"/>
          </p:nvPr>
        </p:nvSpPr>
        <p:spPr>
          <a:xfrm>
            <a:off x="731700" y="571500"/>
            <a:ext cx="7680600" cy="5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731700" y="3409975"/>
            <a:ext cx="1431300" cy="7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2" name="Google Shape;202;p30"/>
          <p:cNvSpPr txBox="1"/>
          <p:nvPr>
            <p:ph idx="2" type="subTitle"/>
          </p:nvPr>
        </p:nvSpPr>
        <p:spPr>
          <a:xfrm>
            <a:off x="731700" y="2897700"/>
            <a:ext cx="14313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idx="3" type="body"/>
          </p:nvPr>
        </p:nvSpPr>
        <p:spPr>
          <a:xfrm>
            <a:off x="2814800" y="3409975"/>
            <a:ext cx="1431300" cy="7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4" type="subTitle"/>
          </p:nvPr>
        </p:nvSpPr>
        <p:spPr>
          <a:xfrm>
            <a:off x="2814800" y="2897700"/>
            <a:ext cx="14313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5" type="body"/>
          </p:nvPr>
        </p:nvSpPr>
        <p:spPr>
          <a:xfrm>
            <a:off x="4897900" y="3409975"/>
            <a:ext cx="1431300" cy="7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6" name="Google Shape;206;p30"/>
          <p:cNvSpPr txBox="1"/>
          <p:nvPr>
            <p:ph idx="6" type="subTitle"/>
          </p:nvPr>
        </p:nvSpPr>
        <p:spPr>
          <a:xfrm>
            <a:off x="4897900" y="2897700"/>
            <a:ext cx="14313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idx="7" type="body"/>
          </p:nvPr>
        </p:nvSpPr>
        <p:spPr>
          <a:xfrm>
            <a:off x="6981000" y="3409975"/>
            <a:ext cx="1431300" cy="7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8" name="Google Shape;208;p30"/>
          <p:cNvSpPr txBox="1"/>
          <p:nvPr>
            <p:ph idx="8" type="subTitle"/>
          </p:nvPr>
        </p:nvSpPr>
        <p:spPr>
          <a:xfrm>
            <a:off x="6981000" y="2897700"/>
            <a:ext cx="14313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b="1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6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31700" y="571500"/>
            <a:ext cx="7680600" cy="5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3600"/>
              <a:buNone/>
              <a:defRPr sz="3600">
                <a:solidFill>
                  <a:srgbClr val="1954D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31700" y="1357800"/>
            <a:ext cx="7680600" cy="32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●"/>
              <a:defRPr sz="1200">
                <a:solidFill>
                  <a:srgbClr val="407BFF"/>
                </a:solidFill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●"/>
              <a:defRPr sz="1200">
                <a:solidFill>
                  <a:srgbClr val="407BFF"/>
                </a:solidFill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■"/>
              <a:defRPr sz="1200">
                <a:solidFill>
                  <a:srgbClr val="407BFF"/>
                </a:solidFill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●"/>
              <a:defRPr sz="1200">
                <a:solidFill>
                  <a:srgbClr val="407BFF"/>
                </a:solidFill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○"/>
              <a:defRPr sz="1200">
                <a:solidFill>
                  <a:srgbClr val="407BFF"/>
                </a:solidFill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■"/>
              <a:defRPr sz="1200">
                <a:solidFill>
                  <a:srgbClr val="407BFF"/>
                </a:solidFill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●"/>
              <a:defRPr sz="1200">
                <a:solidFill>
                  <a:srgbClr val="407BFF"/>
                </a:solidFill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○"/>
              <a:defRPr sz="1200">
                <a:solidFill>
                  <a:srgbClr val="407BFF"/>
                </a:solidFill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■"/>
              <a:defRPr sz="1200">
                <a:solidFill>
                  <a:srgbClr val="407BFF"/>
                </a:solidFill>
              </a:defRPr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>
            <a:off x="10310" y="-785524"/>
            <a:ext cx="9144875" cy="1151825"/>
          </a:xfrm>
          <a:custGeom>
            <a:rect b="b" l="l" r="r" t="t"/>
            <a:pathLst>
              <a:path extrusionOk="0" h="46073" w="365795">
                <a:moveTo>
                  <a:pt x="247" y="20670"/>
                </a:moveTo>
                <a:cubicBezTo>
                  <a:pt x="-3698" y="28346"/>
                  <a:pt x="62443" y="45992"/>
                  <a:pt x="123347" y="46064"/>
                </a:cubicBezTo>
                <a:cubicBezTo>
                  <a:pt x="184251" y="46136"/>
                  <a:pt x="361727" y="28776"/>
                  <a:pt x="365672" y="21100"/>
                </a:cubicBezTo>
                <a:cubicBezTo>
                  <a:pt x="369618" y="13424"/>
                  <a:pt x="207924" y="81"/>
                  <a:pt x="147020" y="9"/>
                </a:cubicBezTo>
                <a:cubicBezTo>
                  <a:pt x="86116" y="-63"/>
                  <a:pt x="4193" y="12994"/>
                  <a:pt x="247" y="206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">
    <p:bg>
      <p:bgPr>
        <a:solidFill>
          <a:schemeClr val="accent6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B3CA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731700" y="3228150"/>
            <a:ext cx="3579900" cy="13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●"/>
              <a:defRPr sz="1400">
                <a:solidFill>
                  <a:srgbClr val="407BFF"/>
                </a:solidFill>
              </a:defRPr>
            </a:lvl1pPr>
            <a:lvl2pPr indent="-3048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○"/>
              <a:defRPr sz="1200">
                <a:solidFill>
                  <a:srgbClr val="407BFF"/>
                </a:solidFill>
              </a:defRPr>
            </a:lvl2pPr>
            <a:lvl3pPr indent="-3048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■"/>
              <a:defRPr sz="1200">
                <a:solidFill>
                  <a:srgbClr val="407BFF"/>
                </a:solidFill>
              </a:defRPr>
            </a:lvl3pPr>
            <a:lvl4pPr indent="-3048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●"/>
              <a:defRPr sz="1200">
                <a:solidFill>
                  <a:srgbClr val="407BFF"/>
                </a:solidFill>
              </a:defRPr>
            </a:lvl4pPr>
            <a:lvl5pPr indent="-3048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○"/>
              <a:defRPr sz="1200">
                <a:solidFill>
                  <a:srgbClr val="407BFF"/>
                </a:solidFill>
              </a:defRPr>
            </a:lvl5pPr>
            <a:lvl6pPr indent="-3048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■"/>
              <a:defRPr sz="1200">
                <a:solidFill>
                  <a:srgbClr val="407BFF"/>
                </a:solidFill>
              </a:defRPr>
            </a:lvl6pPr>
            <a:lvl7pPr indent="-3048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●"/>
              <a:defRPr sz="1200">
                <a:solidFill>
                  <a:srgbClr val="407BFF"/>
                </a:solidFill>
              </a:defRPr>
            </a:lvl7pPr>
            <a:lvl8pPr indent="-3048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○"/>
              <a:defRPr sz="1200">
                <a:solidFill>
                  <a:srgbClr val="407BFF"/>
                </a:solidFill>
              </a:defRPr>
            </a:lvl8pPr>
            <a:lvl9pPr indent="-3048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■"/>
              <a:defRPr sz="1200">
                <a:solidFill>
                  <a:srgbClr val="407BFF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3228150"/>
            <a:ext cx="3579900" cy="13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400"/>
              <a:buChar char="●"/>
              <a:defRPr sz="1400">
                <a:solidFill>
                  <a:srgbClr val="407BFF"/>
                </a:solidFill>
              </a:defRPr>
            </a:lvl1pPr>
            <a:lvl2pPr indent="-3048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○"/>
              <a:defRPr sz="1200">
                <a:solidFill>
                  <a:srgbClr val="407BFF"/>
                </a:solidFill>
              </a:defRPr>
            </a:lvl2pPr>
            <a:lvl3pPr indent="-3048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■"/>
              <a:defRPr sz="1200">
                <a:solidFill>
                  <a:srgbClr val="407BFF"/>
                </a:solidFill>
              </a:defRPr>
            </a:lvl3pPr>
            <a:lvl4pPr indent="-3048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●"/>
              <a:defRPr sz="1200">
                <a:solidFill>
                  <a:srgbClr val="407BFF"/>
                </a:solidFill>
              </a:defRPr>
            </a:lvl4pPr>
            <a:lvl5pPr indent="-3048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○"/>
              <a:defRPr sz="1200">
                <a:solidFill>
                  <a:srgbClr val="407BFF"/>
                </a:solidFill>
              </a:defRPr>
            </a:lvl5pPr>
            <a:lvl6pPr indent="-3048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■"/>
              <a:defRPr sz="1200">
                <a:solidFill>
                  <a:srgbClr val="407BFF"/>
                </a:solidFill>
              </a:defRPr>
            </a:lvl6pPr>
            <a:lvl7pPr indent="-3048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●"/>
              <a:defRPr sz="1200">
                <a:solidFill>
                  <a:srgbClr val="407BFF"/>
                </a:solidFill>
              </a:defRPr>
            </a:lvl7pPr>
            <a:lvl8pPr indent="-3048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○"/>
              <a:defRPr sz="1200">
                <a:solidFill>
                  <a:srgbClr val="407BFF"/>
                </a:solidFill>
              </a:defRPr>
            </a:lvl8pPr>
            <a:lvl9pPr indent="-3048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1200"/>
              <a:buChar char="■"/>
              <a:defRPr sz="1200">
                <a:solidFill>
                  <a:srgbClr val="407BFF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731700" y="2793975"/>
            <a:ext cx="35799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None/>
              <a:defRPr b="1" sz="1800">
                <a:solidFill>
                  <a:srgbClr val="1954D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title"/>
          </p:nvPr>
        </p:nvSpPr>
        <p:spPr>
          <a:xfrm>
            <a:off x="4832400" y="2793975"/>
            <a:ext cx="35799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None/>
              <a:defRPr b="1" sz="1800">
                <a:solidFill>
                  <a:srgbClr val="1954D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1800"/>
              <a:buFont typeface="Didact Gothic"/>
              <a:buNone/>
              <a:defRPr b="1" sz="1800">
                <a:solidFill>
                  <a:srgbClr val="1954D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 rot="-3886768">
            <a:off x="7861587" y="4309496"/>
            <a:ext cx="2465456" cy="2060592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7B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5"/>
          <p:cNvSpPr/>
          <p:nvPr/>
        </p:nvSpPr>
        <p:spPr>
          <a:xfrm flipH="1" rot="2700004">
            <a:off x="-1741434" y="4626085"/>
            <a:ext cx="4307636" cy="3600246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7B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/>
          <p:nvPr/>
        </p:nvSpPr>
        <p:spPr>
          <a:xfrm rot="1800010">
            <a:off x="7266845" y="-1608975"/>
            <a:ext cx="2729150" cy="2280987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7B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5"/>
          <p:cNvSpPr txBox="1"/>
          <p:nvPr>
            <p:ph idx="4" type="title"/>
          </p:nvPr>
        </p:nvSpPr>
        <p:spPr>
          <a:xfrm>
            <a:off x="731700" y="571500"/>
            <a:ext cx="7680600" cy="8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3600"/>
              <a:buNone/>
              <a:defRPr sz="3600">
                <a:solidFill>
                  <a:srgbClr val="1954D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407BF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9414193">
            <a:off x="-2496337" y="-4991834"/>
            <a:ext cx="8822902" cy="7003956"/>
          </a:xfrm>
          <a:custGeom>
            <a:rect b="b" l="l" r="r" t="t"/>
            <a:pathLst>
              <a:path extrusionOk="0" h="134773" w="167567">
                <a:moveTo>
                  <a:pt x="66420" y="0"/>
                </a:moveTo>
                <a:cubicBezTo>
                  <a:pt x="52825" y="0"/>
                  <a:pt x="38687" y="4541"/>
                  <a:pt x="30255" y="12993"/>
                </a:cubicBezTo>
                <a:cubicBezTo>
                  <a:pt x="16579" y="26670"/>
                  <a:pt x="6338" y="33341"/>
                  <a:pt x="3169" y="59126"/>
                </a:cubicBezTo>
                <a:cubicBezTo>
                  <a:pt x="0" y="84878"/>
                  <a:pt x="24084" y="108261"/>
                  <a:pt x="24084" y="108261"/>
                </a:cubicBezTo>
                <a:cubicBezTo>
                  <a:pt x="24084" y="108261"/>
                  <a:pt x="40930" y="131011"/>
                  <a:pt x="73853" y="134413"/>
                </a:cubicBezTo>
                <a:cubicBezTo>
                  <a:pt x="76212" y="134657"/>
                  <a:pt x="78451" y="134773"/>
                  <a:pt x="80578" y="134773"/>
                </a:cubicBezTo>
                <a:cubicBezTo>
                  <a:pt x="108131" y="134773"/>
                  <a:pt x="116977" y="115414"/>
                  <a:pt x="127692" y="105226"/>
                </a:cubicBezTo>
                <a:cubicBezTo>
                  <a:pt x="139266" y="94218"/>
                  <a:pt x="163250" y="86379"/>
                  <a:pt x="165418" y="59526"/>
                </a:cubicBezTo>
                <a:cubicBezTo>
                  <a:pt x="167566" y="32962"/>
                  <a:pt x="153482" y="19194"/>
                  <a:pt x="133538" y="19194"/>
                </a:cubicBezTo>
                <a:cubicBezTo>
                  <a:pt x="133346" y="19194"/>
                  <a:pt x="133154" y="19195"/>
                  <a:pt x="132962" y="19198"/>
                </a:cubicBezTo>
                <a:cubicBezTo>
                  <a:pt x="132354" y="19207"/>
                  <a:pt x="131759" y="19211"/>
                  <a:pt x="131176" y="19211"/>
                </a:cubicBezTo>
                <a:cubicBezTo>
                  <a:pt x="112334" y="19211"/>
                  <a:pt x="106032" y="14511"/>
                  <a:pt x="89531" y="5354"/>
                </a:cubicBezTo>
                <a:cubicBezTo>
                  <a:pt x="83019" y="1735"/>
                  <a:pt x="74824" y="0"/>
                  <a:pt x="66420" y="0"/>
                </a:cubicBezTo>
                <a:close/>
              </a:path>
            </a:pathLst>
          </a:custGeom>
          <a:solidFill>
            <a:srgbClr val="B3C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731700" y="571500"/>
            <a:ext cx="7680600" cy="5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54D7"/>
              </a:buClr>
              <a:buSzPts val="3600"/>
              <a:buNone/>
              <a:defRPr sz="3600">
                <a:solidFill>
                  <a:srgbClr val="1954D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4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731700" y="555600"/>
            <a:ext cx="2792700" cy="11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731700" y="1847850"/>
            <a:ext cx="2792700" cy="20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7"/>
          <p:cNvSpPr/>
          <p:nvPr/>
        </p:nvSpPr>
        <p:spPr>
          <a:xfrm>
            <a:off x="-874874" y="4569300"/>
            <a:ext cx="6246787" cy="1425718"/>
          </a:xfrm>
          <a:custGeom>
            <a:rect b="b" l="l" r="r" t="t"/>
            <a:pathLst>
              <a:path extrusionOk="0" h="183845" w="188369">
                <a:moveTo>
                  <a:pt x="101619" y="1"/>
                </a:moveTo>
                <a:cubicBezTo>
                  <a:pt x="79472" y="1"/>
                  <a:pt x="61959" y="14309"/>
                  <a:pt x="51704" y="28617"/>
                </a:cubicBezTo>
                <a:cubicBezTo>
                  <a:pt x="38962" y="46363"/>
                  <a:pt x="16212" y="53668"/>
                  <a:pt x="8106" y="77985"/>
                </a:cubicBezTo>
                <a:cubicBezTo>
                  <a:pt x="1" y="102336"/>
                  <a:pt x="9641" y="116613"/>
                  <a:pt x="20048" y="123151"/>
                </a:cubicBezTo>
                <a:cubicBezTo>
                  <a:pt x="30489" y="129722"/>
                  <a:pt x="57909" y="157909"/>
                  <a:pt x="68316" y="169851"/>
                </a:cubicBezTo>
                <a:cubicBezTo>
                  <a:pt x="75328" y="177894"/>
                  <a:pt x="90329" y="183845"/>
                  <a:pt x="104811" y="183845"/>
                </a:cubicBezTo>
                <a:cubicBezTo>
                  <a:pt x="111893" y="183845"/>
                  <a:pt x="118851" y="182422"/>
                  <a:pt x="124690" y="179124"/>
                </a:cubicBezTo>
                <a:cubicBezTo>
                  <a:pt x="142436" y="169084"/>
                  <a:pt x="141668" y="153273"/>
                  <a:pt x="156712" y="137061"/>
                </a:cubicBezTo>
                <a:cubicBezTo>
                  <a:pt x="171790" y="120816"/>
                  <a:pt x="188368" y="105005"/>
                  <a:pt x="185667" y="77985"/>
                </a:cubicBezTo>
                <a:cubicBezTo>
                  <a:pt x="183632" y="57571"/>
                  <a:pt x="165519" y="49165"/>
                  <a:pt x="153710" y="34955"/>
                </a:cubicBezTo>
                <a:cubicBezTo>
                  <a:pt x="143303" y="22412"/>
                  <a:pt x="135631" y="8202"/>
                  <a:pt x="118519" y="2731"/>
                </a:cubicBezTo>
                <a:cubicBezTo>
                  <a:pt x="112637" y="843"/>
                  <a:pt x="106992" y="1"/>
                  <a:pt x="10161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flipH="1" rot="4171681">
            <a:off x="-4816564" y="-530577"/>
            <a:ext cx="10325759" cy="9153257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731700" y="2514600"/>
            <a:ext cx="4594800" cy="20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4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4939500" y="571500"/>
            <a:ext cx="3472800" cy="12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939500" y="2076775"/>
            <a:ext cx="3472800" cy="19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 rot="-2700016">
            <a:off x="714671" y="1679106"/>
            <a:ext cx="4545781" cy="5387015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0"/>
          <p:cNvSpPr/>
          <p:nvPr/>
        </p:nvSpPr>
        <p:spPr>
          <a:xfrm rot="-9829208">
            <a:off x="7931657" y="-673841"/>
            <a:ext cx="1922292" cy="1951302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731700" y="3077500"/>
            <a:ext cx="4024500" cy="149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31700" y="571500"/>
            <a:ext cx="76806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idact Gothic"/>
              <a:buNone/>
              <a:defRPr sz="2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31700" y="1355825"/>
            <a:ext cx="7680600" cy="3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mo"/>
              <a:buChar char="●"/>
              <a:defRPr sz="18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Char char="○"/>
              <a:defRPr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Char char="■"/>
              <a:defRPr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Char char="●"/>
              <a:defRPr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Char char="○"/>
              <a:defRPr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Char char="■"/>
              <a:defRPr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Char char="●"/>
              <a:defRPr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Char char="○"/>
              <a:defRPr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mo"/>
              <a:buChar char="■"/>
              <a:defRPr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0">
          <p15:clr>
            <a:srgbClr val="EA4335"/>
          </p15:clr>
        </p15:guide>
        <p15:guide id="2" pos="461">
          <p15:clr>
            <a:srgbClr val="EA4335"/>
          </p15:clr>
        </p15:guide>
        <p15:guide id="3" orient="horz" pos="2878">
          <p15:clr>
            <a:srgbClr val="EA4335"/>
          </p15:clr>
        </p15:guide>
        <p15:guide id="4" pos="529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ctrTitle"/>
          </p:nvPr>
        </p:nvSpPr>
        <p:spPr>
          <a:xfrm>
            <a:off x="5081075" y="1313700"/>
            <a:ext cx="3461100" cy="25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Build-A-Bot</a:t>
            </a:r>
            <a:endParaRPr/>
          </a:p>
        </p:txBody>
      </p:sp>
      <p:sp>
        <p:nvSpPr>
          <p:cNvPr id="215" name="Google Shape;215;p32"/>
          <p:cNvSpPr/>
          <p:nvPr/>
        </p:nvSpPr>
        <p:spPr>
          <a:xfrm>
            <a:off x="3714675" y="1487625"/>
            <a:ext cx="956525" cy="302850"/>
          </a:xfrm>
          <a:custGeom>
            <a:rect b="b" l="l" r="r" t="t"/>
            <a:pathLst>
              <a:path extrusionOk="0" h="12114" w="38261">
                <a:moveTo>
                  <a:pt x="24046" y="0"/>
                </a:moveTo>
                <a:cubicBezTo>
                  <a:pt x="18307" y="0"/>
                  <a:pt x="19850" y="4195"/>
                  <a:pt x="18247" y="5242"/>
                </a:cubicBezTo>
                <a:cubicBezTo>
                  <a:pt x="17812" y="5526"/>
                  <a:pt x="17460" y="5616"/>
                  <a:pt x="17146" y="5616"/>
                </a:cubicBezTo>
                <a:cubicBezTo>
                  <a:pt x="16593" y="5616"/>
                  <a:pt x="16158" y="5335"/>
                  <a:pt x="15597" y="5335"/>
                </a:cubicBezTo>
                <a:cubicBezTo>
                  <a:pt x="15279" y="5335"/>
                  <a:pt x="14920" y="5425"/>
                  <a:pt x="14477" y="5709"/>
                </a:cubicBezTo>
                <a:cubicBezTo>
                  <a:pt x="12809" y="6743"/>
                  <a:pt x="13577" y="8844"/>
                  <a:pt x="12242" y="9145"/>
                </a:cubicBezTo>
                <a:cubicBezTo>
                  <a:pt x="12129" y="9170"/>
                  <a:pt x="12012" y="9181"/>
                  <a:pt x="11893" y="9181"/>
                </a:cubicBezTo>
                <a:cubicBezTo>
                  <a:pt x="10953" y="9181"/>
                  <a:pt x="9829" y="8483"/>
                  <a:pt x="8709" y="8483"/>
                </a:cubicBezTo>
                <a:cubicBezTo>
                  <a:pt x="8293" y="8483"/>
                  <a:pt x="7878" y="8580"/>
                  <a:pt x="7472" y="8844"/>
                </a:cubicBezTo>
                <a:cubicBezTo>
                  <a:pt x="5804" y="9879"/>
                  <a:pt x="5804" y="10779"/>
                  <a:pt x="5071" y="10779"/>
                </a:cubicBezTo>
                <a:cubicBezTo>
                  <a:pt x="4581" y="10779"/>
                  <a:pt x="3751" y="10512"/>
                  <a:pt x="2985" y="10512"/>
                </a:cubicBezTo>
                <a:cubicBezTo>
                  <a:pt x="2602" y="10512"/>
                  <a:pt x="2235" y="10579"/>
                  <a:pt x="1935" y="10779"/>
                </a:cubicBezTo>
                <a:cubicBezTo>
                  <a:pt x="1034" y="11380"/>
                  <a:pt x="0" y="12114"/>
                  <a:pt x="0" y="12114"/>
                </a:cubicBezTo>
                <a:lnTo>
                  <a:pt x="37794" y="12114"/>
                </a:lnTo>
                <a:cubicBezTo>
                  <a:pt x="37794" y="12114"/>
                  <a:pt x="38261" y="10779"/>
                  <a:pt x="36626" y="9879"/>
                </a:cubicBezTo>
                <a:cubicBezTo>
                  <a:pt x="34992" y="8978"/>
                  <a:pt x="34225" y="9745"/>
                  <a:pt x="33624" y="8978"/>
                </a:cubicBezTo>
                <a:cubicBezTo>
                  <a:pt x="33057" y="8244"/>
                  <a:pt x="35292" y="6276"/>
                  <a:pt x="30789" y="4341"/>
                </a:cubicBezTo>
                <a:cubicBezTo>
                  <a:pt x="30789" y="4341"/>
                  <a:pt x="30489" y="172"/>
                  <a:pt x="24384" y="5"/>
                </a:cubicBezTo>
                <a:cubicBezTo>
                  <a:pt x="24269" y="2"/>
                  <a:pt x="24156" y="0"/>
                  <a:pt x="24046" y="0"/>
                </a:cubicBez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2"/>
          <p:cNvSpPr/>
          <p:nvPr/>
        </p:nvSpPr>
        <p:spPr>
          <a:xfrm>
            <a:off x="731700" y="702050"/>
            <a:ext cx="956550" cy="302825"/>
          </a:xfrm>
          <a:custGeom>
            <a:rect b="b" l="l" r="r" t="t"/>
            <a:pathLst>
              <a:path extrusionOk="0" h="12113" w="38262">
                <a:moveTo>
                  <a:pt x="14184" y="1"/>
                </a:moveTo>
                <a:cubicBezTo>
                  <a:pt x="14095" y="1"/>
                  <a:pt x="14004" y="2"/>
                  <a:pt x="13911" y="4"/>
                </a:cubicBezTo>
                <a:cubicBezTo>
                  <a:pt x="7773" y="137"/>
                  <a:pt x="7473" y="4340"/>
                  <a:pt x="7473" y="4340"/>
                </a:cubicBezTo>
                <a:cubicBezTo>
                  <a:pt x="2970" y="6275"/>
                  <a:pt x="5238" y="8210"/>
                  <a:pt x="4637" y="8977"/>
                </a:cubicBezTo>
                <a:cubicBezTo>
                  <a:pt x="4037" y="9711"/>
                  <a:pt x="3270" y="8977"/>
                  <a:pt x="1635" y="9878"/>
                </a:cubicBezTo>
                <a:cubicBezTo>
                  <a:pt x="1" y="10778"/>
                  <a:pt x="468" y="12113"/>
                  <a:pt x="468" y="12113"/>
                </a:cubicBezTo>
                <a:lnTo>
                  <a:pt x="38261" y="12113"/>
                </a:lnTo>
                <a:cubicBezTo>
                  <a:pt x="38261" y="12113"/>
                  <a:pt x="37227" y="11379"/>
                  <a:pt x="36327" y="10778"/>
                </a:cubicBezTo>
                <a:cubicBezTo>
                  <a:pt x="36038" y="10578"/>
                  <a:pt x="35678" y="10512"/>
                  <a:pt x="35299" y="10512"/>
                </a:cubicBezTo>
                <a:cubicBezTo>
                  <a:pt x="34540" y="10512"/>
                  <a:pt x="33703" y="10778"/>
                  <a:pt x="33191" y="10778"/>
                </a:cubicBezTo>
                <a:cubicBezTo>
                  <a:pt x="32457" y="10778"/>
                  <a:pt x="32457" y="9878"/>
                  <a:pt x="30789" y="8810"/>
                </a:cubicBezTo>
                <a:cubicBezTo>
                  <a:pt x="30387" y="8556"/>
                  <a:pt x="29975" y="8463"/>
                  <a:pt x="29563" y="8463"/>
                </a:cubicBezTo>
                <a:cubicBezTo>
                  <a:pt x="28442" y="8463"/>
                  <a:pt x="27317" y="9148"/>
                  <a:pt x="26376" y="9148"/>
                </a:cubicBezTo>
                <a:cubicBezTo>
                  <a:pt x="26254" y="9148"/>
                  <a:pt x="26135" y="9136"/>
                  <a:pt x="26019" y="9111"/>
                </a:cubicBezTo>
                <a:cubicBezTo>
                  <a:pt x="24685" y="8844"/>
                  <a:pt x="25419" y="6742"/>
                  <a:pt x="23784" y="5675"/>
                </a:cubicBezTo>
                <a:cubicBezTo>
                  <a:pt x="23355" y="5403"/>
                  <a:pt x="23006" y="5315"/>
                  <a:pt x="22695" y="5315"/>
                </a:cubicBezTo>
                <a:cubicBezTo>
                  <a:pt x="22133" y="5315"/>
                  <a:pt x="21694" y="5600"/>
                  <a:pt x="21124" y="5600"/>
                </a:cubicBezTo>
                <a:cubicBezTo>
                  <a:pt x="20809" y="5600"/>
                  <a:pt x="20453" y="5513"/>
                  <a:pt x="20015" y="5241"/>
                </a:cubicBezTo>
                <a:cubicBezTo>
                  <a:pt x="18373" y="4190"/>
                  <a:pt x="19965" y="1"/>
                  <a:pt x="14184" y="1"/>
                </a:cubicBez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4725" y="365838"/>
            <a:ext cx="4411824" cy="441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7750" y="195250"/>
            <a:ext cx="898900" cy="8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2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20" name="Google Shape;220;p32"/>
          <p:cNvSpPr txBox="1"/>
          <p:nvPr>
            <p:ph type="ctrTitle"/>
          </p:nvPr>
        </p:nvSpPr>
        <p:spPr>
          <a:xfrm>
            <a:off x="5010275" y="3582000"/>
            <a:ext cx="3531900" cy="10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By Adeel Abdul Sakkeer</a:t>
            </a:r>
            <a:endParaRPr sz="2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731700" y="555600"/>
            <a:ext cx="5354700" cy="11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a new message</a:t>
            </a:r>
            <a:endParaRPr/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731700" y="1837800"/>
            <a:ext cx="7433700" cy="20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On_message( message ) event will be called every time a message is sent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contains an object ‘message’ in which the new </a:t>
            </a:r>
            <a:r>
              <a:rPr lang="en"/>
              <a:t>message</a:t>
            </a:r>
            <a:r>
              <a:rPr lang="en"/>
              <a:t> will be passed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scan the message for keywords or commands e.g: if the message.content startswith so and so then do an action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 the message is sent by the bot itself, then it has to be ignored</a:t>
            </a:r>
            <a:endParaRPr b="1"/>
          </a:p>
        </p:txBody>
      </p:sp>
      <p:pic>
        <p:nvPicPr>
          <p:cNvPr id="310" name="Google Shape;31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750" y="195250"/>
            <a:ext cx="898900" cy="8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type="title"/>
          </p:nvPr>
        </p:nvSpPr>
        <p:spPr>
          <a:xfrm>
            <a:off x="731700" y="571500"/>
            <a:ext cx="7680600" cy="5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messages to a channel</a:t>
            </a:r>
            <a:endParaRPr/>
          </a:p>
        </p:txBody>
      </p:sp>
      <p:sp>
        <p:nvSpPr>
          <p:cNvPr id="316" name="Google Shape;316;p42"/>
          <p:cNvSpPr txBox="1"/>
          <p:nvPr>
            <p:ph idx="2" type="body"/>
          </p:nvPr>
        </p:nvSpPr>
        <p:spPr>
          <a:xfrm>
            <a:off x="1089300" y="2014700"/>
            <a:ext cx="7086000" cy="27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To send a message to a channel we’ll need a discord object of type channel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This is commonly obtained by:</a:t>
            </a:r>
            <a:r>
              <a:rPr lang="en"/>
              <a:t>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Getting the channel from a message object through message.channel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Fetching the channel by ID from the server</a:t>
            </a:r>
            <a:endParaRPr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To send to the channel, use channel.send(content)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,</a:t>
            </a:r>
            <a:endParaRPr/>
          </a:p>
        </p:txBody>
      </p:sp>
      <p:pic>
        <p:nvPicPr>
          <p:cNvPr id="317" name="Google Shape;31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750" y="195250"/>
            <a:ext cx="898900" cy="8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/>
          <p:nvPr>
            <p:ph type="title"/>
          </p:nvPr>
        </p:nvSpPr>
        <p:spPr>
          <a:xfrm>
            <a:off x="731700" y="571500"/>
            <a:ext cx="7680600" cy="5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a reaction</a:t>
            </a:r>
            <a:endParaRPr/>
          </a:p>
        </p:txBody>
      </p:sp>
      <p:sp>
        <p:nvSpPr>
          <p:cNvPr id="323" name="Google Shape;323;p43"/>
          <p:cNvSpPr txBox="1"/>
          <p:nvPr>
            <p:ph idx="2" type="body"/>
          </p:nvPr>
        </p:nvSpPr>
        <p:spPr>
          <a:xfrm>
            <a:off x="1179675" y="1231125"/>
            <a:ext cx="7086000" cy="14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on_reaction_add( reaction , user) will be called </a:t>
            </a:r>
            <a:r>
              <a:rPr lang="en"/>
              <a:t>every time a reaction is added to a message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user object will contain details of the person who reacted to the message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reaction object will contain details of the reaction that the user reacted with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750" y="195250"/>
            <a:ext cx="898900" cy="8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3"/>
          <p:cNvSpPr txBox="1"/>
          <p:nvPr>
            <p:ph type="title"/>
          </p:nvPr>
        </p:nvSpPr>
        <p:spPr>
          <a:xfrm>
            <a:off x="731700" y="2462025"/>
            <a:ext cx="7680600" cy="5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Message cache</a:t>
            </a:r>
            <a:endParaRPr sz="1800"/>
          </a:p>
        </p:txBody>
      </p:sp>
      <p:sp>
        <p:nvSpPr>
          <p:cNvPr id="326" name="Google Shape;326;p43"/>
          <p:cNvSpPr txBox="1"/>
          <p:nvPr>
            <p:ph idx="2" type="body"/>
          </p:nvPr>
        </p:nvSpPr>
        <p:spPr>
          <a:xfrm>
            <a:off x="1179675" y="3168900"/>
            <a:ext cx="7086000" cy="10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On_reaction_add will only detect reactions to messages that are in the message cache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message cache will contain messages that are sent after the last restart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cache will be cleared on </a:t>
            </a:r>
            <a:r>
              <a:rPr lang="en"/>
              <a:t>every</a:t>
            </a:r>
            <a:r>
              <a:rPr lang="en"/>
              <a:t> restart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/>
          <p:nvPr>
            <p:ph type="title"/>
          </p:nvPr>
        </p:nvSpPr>
        <p:spPr>
          <a:xfrm>
            <a:off x="731700" y="555600"/>
            <a:ext cx="5354700" cy="11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Keeping the bot running</a:t>
            </a:r>
            <a:endParaRPr/>
          </a:p>
        </p:txBody>
      </p:sp>
      <p:sp>
        <p:nvSpPr>
          <p:cNvPr id="332" name="Google Shape;332;p44"/>
          <p:cNvSpPr txBox="1"/>
          <p:nvPr>
            <p:ph idx="1" type="body"/>
          </p:nvPr>
        </p:nvSpPr>
        <p:spPr>
          <a:xfrm>
            <a:off x="731700" y="1847850"/>
            <a:ext cx="7433700" cy="20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Repls go to sleep and stop running after 5 minutes of inactivity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overcome this we will: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Host the repl on a flask server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Ping the repl using up time bot</a:t>
            </a:r>
            <a:endParaRPr/>
          </a:p>
        </p:txBody>
      </p:sp>
      <p:pic>
        <p:nvPicPr>
          <p:cNvPr id="333" name="Google Shape;33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750" y="195250"/>
            <a:ext cx="898900" cy="8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/>
          <p:nvPr/>
        </p:nvSpPr>
        <p:spPr>
          <a:xfrm>
            <a:off x="1504800" y="1382100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5"/>
          <p:cNvSpPr/>
          <p:nvPr/>
        </p:nvSpPr>
        <p:spPr>
          <a:xfrm>
            <a:off x="4367850" y="1382100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5"/>
          <p:cNvSpPr/>
          <p:nvPr/>
        </p:nvSpPr>
        <p:spPr>
          <a:xfrm>
            <a:off x="7230900" y="1382100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5"/>
          <p:cNvSpPr/>
          <p:nvPr/>
        </p:nvSpPr>
        <p:spPr>
          <a:xfrm>
            <a:off x="1504800" y="3058925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5"/>
          <p:cNvSpPr/>
          <p:nvPr/>
        </p:nvSpPr>
        <p:spPr>
          <a:xfrm>
            <a:off x="4367850" y="3058925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5"/>
          <p:cNvSpPr/>
          <p:nvPr/>
        </p:nvSpPr>
        <p:spPr>
          <a:xfrm>
            <a:off x="7230900" y="3058925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5"/>
          <p:cNvSpPr txBox="1"/>
          <p:nvPr>
            <p:ph type="title"/>
          </p:nvPr>
        </p:nvSpPr>
        <p:spPr>
          <a:xfrm>
            <a:off x="731700" y="571500"/>
            <a:ext cx="7680600" cy="5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learnt</a:t>
            </a:r>
            <a:endParaRPr/>
          </a:p>
        </p:txBody>
      </p:sp>
      <p:sp>
        <p:nvSpPr>
          <p:cNvPr id="345" name="Google Shape;345;p45"/>
          <p:cNvSpPr txBox="1"/>
          <p:nvPr>
            <p:ph idx="1" type="body"/>
          </p:nvPr>
        </p:nvSpPr>
        <p:spPr>
          <a:xfrm>
            <a:off x="731700" y="3924775"/>
            <a:ext cx="1954500" cy="6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 when a message is sent in the server and work with contents of that message</a:t>
            </a:r>
            <a:endParaRPr/>
          </a:p>
        </p:txBody>
      </p:sp>
      <p:sp>
        <p:nvSpPr>
          <p:cNvPr id="346" name="Google Shape;346;p45"/>
          <p:cNvSpPr txBox="1"/>
          <p:nvPr>
            <p:ph idx="2" type="subTitle"/>
          </p:nvPr>
        </p:nvSpPr>
        <p:spPr>
          <a:xfrm>
            <a:off x="731700" y="3488700"/>
            <a:ext cx="19545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Messages</a:t>
            </a:r>
            <a:endParaRPr/>
          </a:p>
        </p:txBody>
      </p:sp>
      <p:sp>
        <p:nvSpPr>
          <p:cNvPr id="347" name="Google Shape;347;p45"/>
          <p:cNvSpPr txBox="1"/>
          <p:nvPr>
            <p:ph idx="4" type="subTitle"/>
          </p:nvPr>
        </p:nvSpPr>
        <p:spPr>
          <a:xfrm>
            <a:off x="731700" y="1811875"/>
            <a:ext cx="19545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 application</a:t>
            </a:r>
            <a:endParaRPr/>
          </a:p>
        </p:txBody>
      </p:sp>
      <p:sp>
        <p:nvSpPr>
          <p:cNvPr id="348" name="Google Shape;348;p45"/>
          <p:cNvSpPr txBox="1"/>
          <p:nvPr>
            <p:ph idx="5" type="body"/>
          </p:nvPr>
        </p:nvSpPr>
        <p:spPr>
          <a:xfrm>
            <a:off x="6457800" y="3924775"/>
            <a:ext cx="1954500" cy="6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learnt how to use uptime bot and a flask server to host and keep the bot running</a:t>
            </a:r>
            <a:endParaRPr/>
          </a:p>
        </p:txBody>
      </p:sp>
      <p:sp>
        <p:nvSpPr>
          <p:cNvPr id="349" name="Google Shape;349;p45"/>
          <p:cNvSpPr txBox="1"/>
          <p:nvPr>
            <p:ph idx="6" type="subTitle"/>
          </p:nvPr>
        </p:nvSpPr>
        <p:spPr>
          <a:xfrm>
            <a:off x="6457800" y="3488700"/>
            <a:ext cx="19545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 the bot</a:t>
            </a:r>
            <a:endParaRPr/>
          </a:p>
        </p:txBody>
      </p:sp>
      <p:sp>
        <p:nvSpPr>
          <p:cNvPr id="350" name="Google Shape;350;p45"/>
          <p:cNvSpPr txBox="1"/>
          <p:nvPr>
            <p:ph idx="7" type="body"/>
          </p:nvPr>
        </p:nvSpPr>
        <p:spPr>
          <a:xfrm>
            <a:off x="6457800" y="2247950"/>
            <a:ext cx="1954500" cy="6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bot’s token key to connect to the bot via our code</a:t>
            </a:r>
            <a:endParaRPr/>
          </a:p>
        </p:txBody>
      </p:sp>
      <p:sp>
        <p:nvSpPr>
          <p:cNvPr id="351" name="Google Shape;351;p45"/>
          <p:cNvSpPr txBox="1"/>
          <p:nvPr>
            <p:ph idx="8" type="subTitle"/>
          </p:nvPr>
        </p:nvSpPr>
        <p:spPr>
          <a:xfrm>
            <a:off x="6457800" y="1811875"/>
            <a:ext cx="19545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to the bot</a:t>
            </a:r>
            <a:endParaRPr/>
          </a:p>
        </p:txBody>
      </p:sp>
      <p:sp>
        <p:nvSpPr>
          <p:cNvPr id="352" name="Google Shape;352;p45"/>
          <p:cNvSpPr txBox="1"/>
          <p:nvPr>
            <p:ph idx="9" type="body"/>
          </p:nvPr>
        </p:nvSpPr>
        <p:spPr>
          <a:xfrm>
            <a:off x="3594750" y="3924775"/>
            <a:ext cx="1954500" cy="6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 when a reaction is added to a message and run the code for it</a:t>
            </a:r>
            <a:endParaRPr/>
          </a:p>
        </p:txBody>
      </p:sp>
      <p:sp>
        <p:nvSpPr>
          <p:cNvPr id="353" name="Google Shape;353;p45"/>
          <p:cNvSpPr txBox="1"/>
          <p:nvPr>
            <p:ph idx="13" type="subTitle"/>
          </p:nvPr>
        </p:nvSpPr>
        <p:spPr>
          <a:xfrm>
            <a:off x="3594750" y="3488700"/>
            <a:ext cx="19545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Reaction</a:t>
            </a:r>
            <a:endParaRPr/>
          </a:p>
        </p:txBody>
      </p:sp>
      <p:sp>
        <p:nvSpPr>
          <p:cNvPr id="354" name="Google Shape;354;p45"/>
          <p:cNvSpPr txBox="1"/>
          <p:nvPr>
            <p:ph idx="14" type="body"/>
          </p:nvPr>
        </p:nvSpPr>
        <p:spPr>
          <a:xfrm>
            <a:off x="3594750" y="2247950"/>
            <a:ext cx="1954500" cy="6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python repl</a:t>
            </a:r>
            <a:endParaRPr/>
          </a:p>
        </p:txBody>
      </p:sp>
      <p:sp>
        <p:nvSpPr>
          <p:cNvPr id="355" name="Google Shape;355;p45"/>
          <p:cNvSpPr txBox="1"/>
          <p:nvPr>
            <p:ph idx="15" type="subTitle"/>
          </p:nvPr>
        </p:nvSpPr>
        <p:spPr>
          <a:xfrm>
            <a:off x="3594750" y="1811875"/>
            <a:ext cx="19545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Repls</a:t>
            </a:r>
            <a:endParaRPr/>
          </a:p>
        </p:txBody>
      </p:sp>
      <p:sp>
        <p:nvSpPr>
          <p:cNvPr id="356" name="Google Shape;356;p45"/>
          <p:cNvSpPr txBox="1"/>
          <p:nvPr/>
        </p:nvSpPr>
        <p:spPr>
          <a:xfrm>
            <a:off x="1433400" y="1449000"/>
            <a:ext cx="551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01</a:t>
            </a:r>
            <a:endParaRPr b="1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57" name="Google Shape;357;p45"/>
          <p:cNvSpPr txBox="1"/>
          <p:nvPr/>
        </p:nvSpPr>
        <p:spPr>
          <a:xfrm>
            <a:off x="4296450" y="1449000"/>
            <a:ext cx="551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02</a:t>
            </a:r>
            <a:endParaRPr b="1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58" name="Google Shape;358;p45"/>
          <p:cNvSpPr txBox="1"/>
          <p:nvPr/>
        </p:nvSpPr>
        <p:spPr>
          <a:xfrm>
            <a:off x="7159500" y="1449000"/>
            <a:ext cx="551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03</a:t>
            </a:r>
            <a:endParaRPr b="1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59" name="Google Shape;359;p45"/>
          <p:cNvSpPr txBox="1"/>
          <p:nvPr/>
        </p:nvSpPr>
        <p:spPr>
          <a:xfrm>
            <a:off x="1433400" y="3125825"/>
            <a:ext cx="551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04</a:t>
            </a:r>
            <a:endParaRPr b="1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60" name="Google Shape;360;p45"/>
          <p:cNvSpPr txBox="1"/>
          <p:nvPr/>
        </p:nvSpPr>
        <p:spPr>
          <a:xfrm>
            <a:off x="4296450" y="3125825"/>
            <a:ext cx="551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05</a:t>
            </a:r>
            <a:endParaRPr b="1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61" name="Google Shape;361;p45"/>
          <p:cNvSpPr txBox="1"/>
          <p:nvPr/>
        </p:nvSpPr>
        <p:spPr>
          <a:xfrm>
            <a:off x="7159500" y="3125825"/>
            <a:ext cx="551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06</a:t>
            </a:r>
            <a:endParaRPr b="1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62" name="Google Shape;362;p45"/>
          <p:cNvSpPr txBox="1"/>
          <p:nvPr>
            <p:ph idx="14" type="body"/>
          </p:nvPr>
        </p:nvSpPr>
        <p:spPr>
          <a:xfrm>
            <a:off x="731700" y="2216638"/>
            <a:ext cx="1954500" cy="6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</a:t>
            </a:r>
            <a:r>
              <a:rPr lang="en"/>
              <a:t>a discord application and making it a bot</a:t>
            </a:r>
            <a:endParaRPr/>
          </a:p>
        </p:txBody>
      </p:sp>
      <p:pic>
        <p:nvPicPr>
          <p:cNvPr id="363" name="Google Shape;3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750" y="195250"/>
            <a:ext cx="898900" cy="8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6"/>
          <p:cNvSpPr txBox="1"/>
          <p:nvPr>
            <p:ph idx="4294967295" type="body"/>
          </p:nvPr>
        </p:nvSpPr>
        <p:spPr>
          <a:xfrm>
            <a:off x="0" y="3451550"/>
            <a:ext cx="28839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LinkedIn : adeel-as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9" name="Google Shape;369;p46"/>
          <p:cNvSpPr txBox="1"/>
          <p:nvPr>
            <p:ph idx="4294967295" type="title"/>
          </p:nvPr>
        </p:nvSpPr>
        <p:spPr>
          <a:xfrm>
            <a:off x="5139245" y="1958450"/>
            <a:ext cx="34800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</a:rPr>
              <a:t>Keep up with ISTE </a:t>
            </a:r>
            <a:endParaRPr sz="2800">
              <a:solidFill>
                <a:schemeClr val="accent3"/>
              </a:solidFill>
            </a:endParaRPr>
          </a:p>
        </p:txBody>
      </p:sp>
      <p:sp>
        <p:nvSpPr>
          <p:cNvPr id="370" name="Google Shape;370;p46"/>
          <p:cNvSpPr txBox="1"/>
          <p:nvPr>
            <p:ph idx="4294967295" type="body"/>
          </p:nvPr>
        </p:nvSpPr>
        <p:spPr>
          <a:xfrm>
            <a:off x="0" y="1914650"/>
            <a:ext cx="37974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chemeClr val="accent6"/>
                </a:solidFill>
              </a:rPr>
              <a:t>Get in touch with me</a:t>
            </a:r>
            <a:endParaRPr sz="2800">
              <a:solidFill>
                <a:schemeClr val="accent6"/>
              </a:solidFill>
            </a:endParaRPr>
          </a:p>
        </p:txBody>
      </p:sp>
      <p:sp>
        <p:nvSpPr>
          <p:cNvPr id="371" name="Google Shape;371;p46"/>
          <p:cNvSpPr txBox="1"/>
          <p:nvPr>
            <p:ph type="title"/>
          </p:nvPr>
        </p:nvSpPr>
        <p:spPr>
          <a:xfrm>
            <a:off x="-111275" y="87900"/>
            <a:ext cx="4594800" cy="20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6"/>
                </a:solidFill>
              </a:rPr>
              <a:t>Thank </a:t>
            </a:r>
            <a:r>
              <a:rPr lang="en" sz="7200">
                <a:solidFill>
                  <a:schemeClr val="accent3"/>
                </a:solidFill>
              </a:rPr>
              <a:t>You</a:t>
            </a:r>
            <a:endParaRPr sz="7200">
              <a:solidFill>
                <a:schemeClr val="accent3"/>
              </a:solidFill>
            </a:endParaRPr>
          </a:p>
        </p:txBody>
      </p:sp>
      <p:sp>
        <p:nvSpPr>
          <p:cNvPr id="372" name="Google Shape;372;p46"/>
          <p:cNvSpPr txBox="1"/>
          <p:nvPr>
            <p:ph idx="4294967295" type="body"/>
          </p:nvPr>
        </p:nvSpPr>
        <p:spPr>
          <a:xfrm>
            <a:off x="0" y="2949258"/>
            <a:ext cx="38517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Instagram </a:t>
            </a:r>
            <a:r>
              <a:rPr lang="en">
                <a:solidFill>
                  <a:schemeClr val="lt1"/>
                </a:solidFill>
              </a:rPr>
              <a:t>: adeel_a_s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3" name="Google Shape;373;p46"/>
          <p:cNvSpPr txBox="1"/>
          <p:nvPr>
            <p:ph idx="4294967295" type="body"/>
          </p:nvPr>
        </p:nvSpPr>
        <p:spPr>
          <a:xfrm>
            <a:off x="5139250" y="3350700"/>
            <a:ext cx="40551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LinkedIn : </a:t>
            </a:r>
            <a:r>
              <a:rPr lang="en">
                <a:solidFill>
                  <a:schemeClr val="dk1"/>
                </a:solidFill>
              </a:rPr>
              <a:t>indian-society-for-technical-education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4" name="Google Shape;374;p46"/>
          <p:cNvSpPr txBox="1"/>
          <p:nvPr>
            <p:ph idx="4294967295" type="body"/>
          </p:nvPr>
        </p:nvSpPr>
        <p:spPr>
          <a:xfrm>
            <a:off x="5139250" y="2949238"/>
            <a:ext cx="38517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Instagram: iste_vit_vellore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5" name="Google Shape;375;p46"/>
          <p:cNvSpPr txBox="1"/>
          <p:nvPr>
            <p:ph idx="4294967295" type="body"/>
          </p:nvPr>
        </p:nvSpPr>
        <p:spPr>
          <a:xfrm>
            <a:off x="5139250" y="2547800"/>
            <a:ext cx="25515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Github 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>
                <a:solidFill>
                  <a:schemeClr val="dk1"/>
                </a:solidFill>
              </a:rPr>
              <a:t>ISTE-VIT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6" name="Google Shape;376;p46"/>
          <p:cNvSpPr txBox="1"/>
          <p:nvPr>
            <p:ph idx="4294967295" type="body"/>
          </p:nvPr>
        </p:nvSpPr>
        <p:spPr>
          <a:xfrm>
            <a:off x="0" y="2547800"/>
            <a:ext cx="25515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Github </a:t>
            </a:r>
            <a:r>
              <a:rPr lang="en">
                <a:solidFill>
                  <a:schemeClr val="lt1"/>
                </a:solidFill>
              </a:rPr>
              <a:t>: ade3l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77" name="Google Shape;37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750" y="195250"/>
            <a:ext cx="898900" cy="8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idx="15" type="title"/>
          </p:nvPr>
        </p:nvSpPr>
        <p:spPr>
          <a:xfrm>
            <a:off x="731700" y="571500"/>
            <a:ext cx="7680600" cy="5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we’ll be covering</a:t>
            </a:r>
            <a:endParaRPr/>
          </a:p>
        </p:txBody>
      </p:sp>
      <p:sp>
        <p:nvSpPr>
          <p:cNvPr id="226" name="Google Shape;226;p33"/>
          <p:cNvSpPr/>
          <p:nvPr/>
        </p:nvSpPr>
        <p:spPr>
          <a:xfrm>
            <a:off x="722000" y="1938575"/>
            <a:ext cx="906000" cy="906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3"/>
          <p:cNvSpPr/>
          <p:nvPr/>
        </p:nvSpPr>
        <p:spPr>
          <a:xfrm>
            <a:off x="4830125" y="1938575"/>
            <a:ext cx="906000" cy="90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3"/>
          <p:cNvSpPr txBox="1"/>
          <p:nvPr>
            <p:ph type="title"/>
          </p:nvPr>
        </p:nvSpPr>
        <p:spPr>
          <a:xfrm>
            <a:off x="722000" y="1764725"/>
            <a:ext cx="906000" cy="12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9" name="Google Shape;229;p33"/>
          <p:cNvSpPr txBox="1"/>
          <p:nvPr>
            <p:ph idx="6" type="title"/>
          </p:nvPr>
        </p:nvSpPr>
        <p:spPr>
          <a:xfrm>
            <a:off x="4830125" y="1764600"/>
            <a:ext cx="906000" cy="12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0" name="Google Shape;230;p33"/>
          <p:cNvSpPr/>
          <p:nvPr/>
        </p:nvSpPr>
        <p:spPr>
          <a:xfrm>
            <a:off x="4830125" y="3475375"/>
            <a:ext cx="906000" cy="906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3"/>
          <p:cNvSpPr/>
          <p:nvPr/>
        </p:nvSpPr>
        <p:spPr>
          <a:xfrm>
            <a:off x="722000" y="3475375"/>
            <a:ext cx="906000" cy="90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3"/>
          <p:cNvSpPr txBox="1"/>
          <p:nvPr>
            <p:ph idx="3" type="title"/>
          </p:nvPr>
        </p:nvSpPr>
        <p:spPr>
          <a:xfrm>
            <a:off x="721925" y="3276175"/>
            <a:ext cx="906000" cy="12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3" name="Google Shape;233;p33"/>
          <p:cNvSpPr txBox="1"/>
          <p:nvPr>
            <p:ph idx="9" type="title"/>
          </p:nvPr>
        </p:nvSpPr>
        <p:spPr>
          <a:xfrm>
            <a:off x="4830125" y="3276175"/>
            <a:ext cx="906000" cy="12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4" name="Google Shape;234;p33"/>
          <p:cNvSpPr txBox="1"/>
          <p:nvPr>
            <p:ph idx="1" type="subTitle"/>
          </p:nvPr>
        </p:nvSpPr>
        <p:spPr>
          <a:xfrm>
            <a:off x="1781375" y="2211125"/>
            <a:ext cx="2507100" cy="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Overview of Discord</a:t>
            </a:r>
            <a:endParaRPr/>
          </a:p>
        </p:txBody>
      </p:sp>
      <p:sp>
        <p:nvSpPr>
          <p:cNvPr id="235" name="Google Shape;235;p33"/>
          <p:cNvSpPr txBox="1"/>
          <p:nvPr>
            <p:ph idx="4" type="subTitle"/>
          </p:nvPr>
        </p:nvSpPr>
        <p:spPr>
          <a:xfrm>
            <a:off x="5889575" y="2211000"/>
            <a:ext cx="2507100" cy="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Replit</a:t>
            </a:r>
            <a:endParaRPr/>
          </a:p>
        </p:txBody>
      </p:sp>
      <p:sp>
        <p:nvSpPr>
          <p:cNvPr id="236" name="Google Shape;236;p33"/>
          <p:cNvSpPr txBox="1"/>
          <p:nvPr>
            <p:ph idx="7" type="subTitle"/>
          </p:nvPr>
        </p:nvSpPr>
        <p:spPr>
          <a:xfrm>
            <a:off x="1781375" y="3747913"/>
            <a:ext cx="2507100" cy="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Creating a bot account</a:t>
            </a:r>
            <a:endParaRPr/>
          </a:p>
        </p:txBody>
      </p:sp>
      <p:sp>
        <p:nvSpPr>
          <p:cNvPr id="237" name="Google Shape;237;p33"/>
          <p:cNvSpPr txBox="1"/>
          <p:nvPr>
            <p:ph idx="13" type="subTitle"/>
          </p:nvPr>
        </p:nvSpPr>
        <p:spPr>
          <a:xfrm>
            <a:off x="5889575" y="3747925"/>
            <a:ext cx="2507100" cy="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Coding the bot</a:t>
            </a:r>
            <a:endParaRPr/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750" y="195250"/>
            <a:ext cx="898900" cy="8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731700" y="2534250"/>
            <a:ext cx="7680600" cy="7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Discord</a:t>
            </a:r>
            <a:endParaRPr/>
          </a:p>
        </p:txBody>
      </p:sp>
      <p:sp>
        <p:nvSpPr>
          <p:cNvPr id="244" name="Google Shape;244;p34"/>
          <p:cNvSpPr txBox="1"/>
          <p:nvPr>
            <p:ph idx="1" type="subTitle"/>
          </p:nvPr>
        </p:nvSpPr>
        <p:spPr>
          <a:xfrm>
            <a:off x="731600" y="3333100"/>
            <a:ext cx="7680600" cy="4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4"/>
          <p:cNvSpPr txBox="1"/>
          <p:nvPr>
            <p:ph idx="2" type="title"/>
          </p:nvPr>
        </p:nvSpPr>
        <p:spPr>
          <a:xfrm>
            <a:off x="731525" y="1275000"/>
            <a:ext cx="7680600" cy="8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246" name="Google Shape;246;p34"/>
          <p:cNvSpPr/>
          <p:nvPr/>
        </p:nvSpPr>
        <p:spPr>
          <a:xfrm>
            <a:off x="2038350" y="1161325"/>
            <a:ext cx="1269151" cy="401788"/>
          </a:xfrm>
          <a:custGeom>
            <a:rect b="b" l="l" r="r" t="t"/>
            <a:pathLst>
              <a:path extrusionOk="0" h="12113" w="38262">
                <a:moveTo>
                  <a:pt x="14184" y="1"/>
                </a:moveTo>
                <a:cubicBezTo>
                  <a:pt x="14095" y="1"/>
                  <a:pt x="14004" y="2"/>
                  <a:pt x="13911" y="4"/>
                </a:cubicBezTo>
                <a:cubicBezTo>
                  <a:pt x="7773" y="137"/>
                  <a:pt x="7473" y="4340"/>
                  <a:pt x="7473" y="4340"/>
                </a:cubicBezTo>
                <a:cubicBezTo>
                  <a:pt x="2970" y="6275"/>
                  <a:pt x="5238" y="8210"/>
                  <a:pt x="4637" y="8977"/>
                </a:cubicBezTo>
                <a:cubicBezTo>
                  <a:pt x="4037" y="9711"/>
                  <a:pt x="3270" y="8977"/>
                  <a:pt x="1635" y="9878"/>
                </a:cubicBezTo>
                <a:cubicBezTo>
                  <a:pt x="1" y="10778"/>
                  <a:pt x="468" y="12113"/>
                  <a:pt x="468" y="12113"/>
                </a:cubicBezTo>
                <a:lnTo>
                  <a:pt x="38261" y="12113"/>
                </a:lnTo>
                <a:cubicBezTo>
                  <a:pt x="38261" y="12113"/>
                  <a:pt x="37227" y="11379"/>
                  <a:pt x="36327" y="10778"/>
                </a:cubicBezTo>
                <a:cubicBezTo>
                  <a:pt x="36038" y="10578"/>
                  <a:pt x="35678" y="10512"/>
                  <a:pt x="35299" y="10512"/>
                </a:cubicBezTo>
                <a:cubicBezTo>
                  <a:pt x="34540" y="10512"/>
                  <a:pt x="33703" y="10778"/>
                  <a:pt x="33191" y="10778"/>
                </a:cubicBezTo>
                <a:cubicBezTo>
                  <a:pt x="32457" y="10778"/>
                  <a:pt x="32457" y="9878"/>
                  <a:pt x="30789" y="8810"/>
                </a:cubicBezTo>
                <a:cubicBezTo>
                  <a:pt x="30387" y="8556"/>
                  <a:pt x="29975" y="8463"/>
                  <a:pt x="29563" y="8463"/>
                </a:cubicBezTo>
                <a:cubicBezTo>
                  <a:pt x="28442" y="8463"/>
                  <a:pt x="27317" y="9148"/>
                  <a:pt x="26376" y="9148"/>
                </a:cubicBezTo>
                <a:cubicBezTo>
                  <a:pt x="26254" y="9148"/>
                  <a:pt x="26135" y="9136"/>
                  <a:pt x="26019" y="9111"/>
                </a:cubicBezTo>
                <a:cubicBezTo>
                  <a:pt x="24685" y="8844"/>
                  <a:pt x="25419" y="6742"/>
                  <a:pt x="23784" y="5675"/>
                </a:cubicBezTo>
                <a:cubicBezTo>
                  <a:pt x="23355" y="5403"/>
                  <a:pt x="23006" y="5315"/>
                  <a:pt x="22695" y="5315"/>
                </a:cubicBezTo>
                <a:cubicBezTo>
                  <a:pt x="22133" y="5315"/>
                  <a:pt x="21694" y="5600"/>
                  <a:pt x="21124" y="5600"/>
                </a:cubicBezTo>
                <a:cubicBezTo>
                  <a:pt x="20809" y="5600"/>
                  <a:pt x="20453" y="5513"/>
                  <a:pt x="20015" y="5241"/>
                </a:cubicBezTo>
                <a:cubicBezTo>
                  <a:pt x="18373" y="4190"/>
                  <a:pt x="19965" y="1"/>
                  <a:pt x="14184" y="1"/>
                </a:cubicBez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4"/>
          <p:cNvSpPr/>
          <p:nvPr/>
        </p:nvSpPr>
        <p:spPr>
          <a:xfrm flipH="1">
            <a:off x="5848350" y="1847125"/>
            <a:ext cx="1269151" cy="401788"/>
          </a:xfrm>
          <a:custGeom>
            <a:rect b="b" l="l" r="r" t="t"/>
            <a:pathLst>
              <a:path extrusionOk="0" h="12113" w="38262">
                <a:moveTo>
                  <a:pt x="14184" y="1"/>
                </a:moveTo>
                <a:cubicBezTo>
                  <a:pt x="14095" y="1"/>
                  <a:pt x="14004" y="2"/>
                  <a:pt x="13911" y="4"/>
                </a:cubicBezTo>
                <a:cubicBezTo>
                  <a:pt x="7773" y="137"/>
                  <a:pt x="7473" y="4340"/>
                  <a:pt x="7473" y="4340"/>
                </a:cubicBezTo>
                <a:cubicBezTo>
                  <a:pt x="2970" y="6275"/>
                  <a:pt x="5238" y="8210"/>
                  <a:pt x="4637" y="8977"/>
                </a:cubicBezTo>
                <a:cubicBezTo>
                  <a:pt x="4037" y="9711"/>
                  <a:pt x="3270" y="8977"/>
                  <a:pt x="1635" y="9878"/>
                </a:cubicBezTo>
                <a:cubicBezTo>
                  <a:pt x="1" y="10778"/>
                  <a:pt x="468" y="12113"/>
                  <a:pt x="468" y="12113"/>
                </a:cubicBezTo>
                <a:lnTo>
                  <a:pt x="38261" y="12113"/>
                </a:lnTo>
                <a:cubicBezTo>
                  <a:pt x="38261" y="12113"/>
                  <a:pt x="37227" y="11379"/>
                  <a:pt x="36327" y="10778"/>
                </a:cubicBezTo>
                <a:cubicBezTo>
                  <a:pt x="36038" y="10578"/>
                  <a:pt x="35678" y="10512"/>
                  <a:pt x="35299" y="10512"/>
                </a:cubicBezTo>
                <a:cubicBezTo>
                  <a:pt x="34540" y="10512"/>
                  <a:pt x="33703" y="10778"/>
                  <a:pt x="33191" y="10778"/>
                </a:cubicBezTo>
                <a:cubicBezTo>
                  <a:pt x="32457" y="10778"/>
                  <a:pt x="32457" y="9878"/>
                  <a:pt x="30789" y="8810"/>
                </a:cubicBezTo>
                <a:cubicBezTo>
                  <a:pt x="30387" y="8556"/>
                  <a:pt x="29975" y="8463"/>
                  <a:pt x="29563" y="8463"/>
                </a:cubicBezTo>
                <a:cubicBezTo>
                  <a:pt x="28442" y="8463"/>
                  <a:pt x="27317" y="9148"/>
                  <a:pt x="26376" y="9148"/>
                </a:cubicBezTo>
                <a:cubicBezTo>
                  <a:pt x="26254" y="9148"/>
                  <a:pt x="26135" y="9136"/>
                  <a:pt x="26019" y="9111"/>
                </a:cubicBezTo>
                <a:cubicBezTo>
                  <a:pt x="24685" y="8844"/>
                  <a:pt x="25419" y="6742"/>
                  <a:pt x="23784" y="5675"/>
                </a:cubicBezTo>
                <a:cubicBezTo>
                  <a:pt x="23355" y="5403"/>
                  <a:pt x="23006" y="5315"/>
                  <a:pt x="22695" y="5315"/>
                </a:cubicBezTo>
                <a:cubicBezTo>
                  <a:pt x="22133" y="5315"/>
                  <a:pt x="21694" y="5600"/>
                  <a:pt x="21124" y="5600"/>
                </a:cubicBezTo>
                <a:cubicBezTo>
                  <a:pt x="20809" y="5600"/>
                  <a:pt x="20453" y="5513"/>
                  <a:pt x="20015" y="5241"/>
                </a:cubicBezTo>
                <a:cubicBezTo>
                  <a:pt x="18373" y="4190"/>
                  <a:pt x="19965" y="1"/>
                  <a:pt x="14184" y="1"/>
                </a:cubicBez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750" y="195250"/>
            <a:ext cx="898900" cy="8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731700" y="555600"/>
            <a:ext cx="5354700" cy="11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discord?</a:t>
            </a:r>
            <a:endParaRPr/>
          </a:p>
        </p:txBody>
      </p:sp>
      <p:sp>
        <p:nvSpPr>
          <p:cNvPr id="254" name="Google Shape;254;p35"/>
          <p:cNvSpPr txBox="1"/>
          <p:nvPr>
            <p:ph idx="1" type="body"/>
          </p:nvPr>
        </p:nvSpPr>
        <p:spPr>
          <a:xfrm>
            <a:off x="731700" y="1847850"/>
            <a:ext cx="7433700" cy="20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Discord is a free platform that's used by tens of millions of people ages 13+ to talk and hang out with their communities and friends.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Servers are the spaces on Discord. They are made by specific communities and friend groups.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Channel: Discord servers are organized into text and voice channels, which are usually dedicated to specific topics</a:t>
            </a:r>
            <a:endParaRPr/>
          </a:p>
        </p:txBody>
      </p:sp>
      <p:pic>
        <p:nvPicPr>
          <p:cNvPr id="255" name="Google Shape;25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750" y="195250"/>
            <a:ext cx="898900" cy="8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731700" y="2534250"/>
            <a:ext cx="7680600" cy="7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bot</a:t>
            </a:r>
            <a:endParaRPr/>
          </a:p>
        </p:txBody>
      </p:sp>
      <p:sp>
        <p:nvSpPr>
          <p:cNvPr id="261" name="Google Shape;261;p36"/>
          <p:cNvSpPr txBox="1"/>
          <p:nvPr>
            <p:ph idx="1" type="subTitle"/>
          </p:nvPr>
        </p:nvSpPr>
        <p:spPr>
          <a:xfrm>
            <a:off x="731600" y="3333100"/>
            <a:ext cx="7680600" cy="4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over to discord.com/developers</a:t>
            </a:r>
            <a:endParaRPr/>
          </a:p>
        </p:txBody>
      </p:sp>
      <p:sp>
        <p:nvSpPr>
          <p:cNvPr id="262" name="Google Shape;262;p36"/>
          <p:cNvSpPr txBox="1"/>
          <p:nvPr>
            <p:ph idx="2" type="title"/>
          </p:nvPr>
        </p:nvSpPr>
        <p:spPr>
          <a:xfrm>
            <a:off x="731525" y="1275000"/>
            <a:ext cx="7680600" cy="8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263" name="Google Shape;263;p36"/>
          <p:cNvSpPr/>
          <p:nvPr/>
        </p:nvSpPr>
        <p:spPr>
          <a:xfrm>
            <a:off x="2038350" y="1161325"/>
            <a:ext cx="1269151" cy="401788"/>
          </a:xfrm>
          <a:custGeom>
            <a:rect b="b" l="l" r="r" t="t"/>
            <a:pathLst>
              <a:path extrusionOk="0" h="12113" w="38262">
                <a:moveTo>
                  <a:pt x="14184" y="1"/>
                </a:moveTo>
                <a:cubicBezTo>
                  <a:pt x="14095" y="1"/>
                  <a:pt x="14004" y="2"/>
                  <a:pt x="13911" y="4"/>
                </a:cubicBezTo>
                <a:cubicBezTo>
                  <a:pt x="7773" y="137"/>
                  <a:pt x="7473" y="4340"/>
                  <a:pt x="7473" y="4340"/>
                </a:cubicBezTo>
                <a:cubicBezTo>
                  <a:pt x="2970" y="6275"/>
                  <a:pt x="5238" y="8210"/>
                  <a:pt x="4637" y="8977"/>
                </a:cubicBezTo>
                <a:cubicBezTo>
                  <a:pt x="4037" y="9711"/>
                  <a:pt x="3270" y="8977"/>
                  <a:pt x="1635" y="9878"/>
                </a:cubicBezTo>
                <a:cubicBezTo>
                  <a:pt x="1" y="10778"/>
                  <a:pt x="468" y="12113"/>
                  <a:pt x="468" y="12113"/>
                </a:cubicBezTo>
                <a:lnTo>
                  <a:pt x="38261" y="12113"/>
                </a:lnTo>
                <a:cubicBezTo>
                  <a:pt x="38261" y="12113"/>
                  <a:pt x="37227" y="11379"/>
                  <a:pt x="36327" y="10778"/>
                </a:cubicBezTo>
                <a:cubicBezTo>
                  <a:pt x="36038" y="10578"/>
                  <a:pt x="35678" y="10512"/>
                  <a:pt x="35299" y="10512"/>
                </a:cubicBezTo>
                <a:cubicBezTo>
                  <a:pt x="34540" y="10512"/>
                  <a:pt x="33703" y="10778"/>
                  <a:pt x="33191" y="10778"/>
                </a:cubicBezTo>
                <a:cubicBezTo>
                  <a:pt x="32457" y="10778"/>
                  <a:pt x="32457" y="9878"/>
                  <a:pt x="30789" y="8810"/>
                </a:cubicBezTo>
                <a:cubicBezTo>
                  <a:pt x="30387" y="8556"/>
                  <a:pt x="29975" y="8463"/>
                  <a:pt x="29563" y="8463"/>
                </a:cubicBezTo>
                <a:cubicBezTo>
                  <a:pt x="28442" y="8463"/>
                  <a:pt x="27317" y="9148"/>
                  <a:pt x="26376" y="9148"/>
                </a:cubicBezTo>
                <a:cubicBezTo>
                  <a:pt x="26254" y="9148"/>
                  <a:pt x="26135" y="9136"/>
                  <a:pt x="26019" y="9111"/>
                </a:cubicBezTo>
                <a:cubicBezTo>
                  <a:pt x="24685" y="8844"/>
                  <a:pt x="25419" y="6742"/>
                  <a:pt x="23784" y="5675"/>
                </a:cubicBezTo>
                <a:cubicBezTo>
                  <a:pt x="23355" y="5403"/>
                  <a:pt x="23006" y="5315"/>
                  <a:pt x="22695" y="5315"/>
                </a:cubicBezTo>
                <a:cubicBezTo>
                  <a:pt x="22133" y="5315"/>
                  <a:pt x="21694" y="5600"/>
                  <a:pt x="21124" y="5600"/>
                </a:cubicBezTo>
                <a:cubicBezTo>
                  <a:pt x="20809" y="5600"/>
                  <a:pt x="20453" y="5513"/>
                  <a:pt x="20015" y="5241"/>
                </a:cubicBezTo>
                <a:cubicBezTo>
                  <a:pt x="18373" y="4190"/>
                  <a:pt x="19965" y="1"/>
                  <a:pt x="14184" y="1"/>
                </a:cubicBez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6"/>
          <p:cNvSpPr/>
          <p:nvPr/>
        </p:nvSpPr>
        <p:spPr>
          <a:xfrm flipH="1">
            <a:off x="5848350" y="1847125"/>
            <a:ext cx="1269151" cy="401788"/>
          </a:xfrm>
          <a:custGeom>
            <a:rect b="b" l="l" r="r" t="t"/>
            <a:pathLst>
              <a:path extrusionOk="0" h="12113" w="38262">
                <a:moveTo>
                  <a:pt x="14184" y="1"/>
                </a:moveTo>
                <a:cubicBezTo>
                  <a:pt x="14095" y="1"/>
                  <a:pt x="14004" y="2"/>
                  <a:pt x="13911" y="4"/>
                </a:cubicBezTo>
                <a:cubicBezTo>
                  <a:pt x="7773" y="137"/>
                  <a:pt x="7473" y="4340"/>
                  <a:pt x="7473" y="4340"/>
                </a:cubicBezTo>
                <a:cubicBezTo>
                  <a:pt x="2970" y="6275"/>
                  <a:pt x="5238" y="8210"/>
                  <a:pt x="4637" y="8977"/>
                </a:cubicBezTo>
                <a:cubicBezTo>
                  <a:pt x="4037" y="9711"/>
                  <a:pt x="3270" y="8977"/>
                  <a:pt x="1635" y="9878"/>
                </a:cubicBezTo>
                <a:cubicBezTo>
                  <a:pt x="1" y="10778"/>
                  <a:pt x="468" y="12113"/>
                  <a:pt x="468" y="12113"/>
                </a:cubicBezTo>
                <a:lnTo>
                  <a:pt x="38261" y="12113"/>
                </a:lnTo>
                <a:cubicBezTo>
                  <a:pt x="38261" y="12113"/>
                  <a:pt x="37227" y="11379"/>
                  <a:pt x="36327" y="10778"/>
                </a:cubicBezTo>
                <a:cubicBezTo>
                  <a:pt x="36038" y="10578"/>
                  <a:pt x="35678" y="10512"/>
                  <a:pt x="35299" y="10512"/>
                </a:cubicBezTo>
                <a:cubicBezTo>
                  <a:pt x="34540" y="10512"/>
                  <a:pt x="33703" y="10778"/>
                  <a:pt x="33191" y="10778"/>
                </a:cubicBezTo>
                <a:cubicBezTo>
                  <a:pt x="32457" y="10778"/>
                  <a:pt x="32457" y="9878"/>
                  <a:pt x="30789" y="8810"/>
                </a:cubicBezTo>
                <a:cubicBezTo>
                  <a:pt x="30387" y="8556"/>
                  <a:pt x="29975" y="8463"/>
                  <a:pt x="29563" y="8463"/>
                </a:cubicBezTo>
                <a:cubicBezTo>
                  <a:pt x="28442" y="8463"/>
                  <a:pt x="27317" y="9148"/>
                  <a:pt x="26376" y="9148"/>
                </a:cubicBezTo>
                <a:cubicBezTo>
                  <a:pt x="26254" y="9148"/>
                  <a:pt x="26135" y="9136"/>
                  <a:pt x="26019" y="9111"/>
                </a:cubicBezTo>
                <a:cubicBezTo>
                  <a:pt x="24685" y="8844"/>
                  <a:pt x="25419" y="6742"/>
                  <a:pt x="23784" y="5675"/>
                </a:cubicBezTo>
                <a:cubicBezTo>
                  <a:pt x="23355" y="5403"/>
                  <a:pt x="23006" y="5315"/>
                  <a:pt x="22695" y="5315"/>
                </a:cubicBezTo>
                <a:cubicBezTo>
                  <a:pt x="22133" y="5315"/>
                  <a:pt x="21694" y="5600"/>
                  <a:pt x="21124" y="5600"/>
                </a:cubicBezTo>
                <a:cubicBezTo>
                  <a:pt x="20809" y="5600"/>
                  <a:pt x="20453" y="5513"/>
                  <a:pt x="20015" y="5241"/>
                </a:cubicBezTo>
                <a:cubicBezTo>
                  <a:pt x="18373" y="4190"/>
                  <a:pt x="19965" y="1"/>
                  <a:pt x="14184" y="1"/>
                </a:cubicBez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750" y="195250"/>
            <a:ext cx="898900" cy="8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idx="1" type="subTitle"/>
          </p:nvPr>
        </p:nvSpPr>
        <p:spPr>
          <a:xfrm>
            <a:off x="2324100" y="3719675"/>
            <a:ext cx="44958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271" name="Google Shape;271;p37"/>
          <p:cNvSpPr txBox="1"/>
          <p:nvPr>
            <p:ph type="title"/>
          </p:nvPr>
        </p:nvSpPr>
        <p:spPr>
          <a:xfrm>
            <a:off x="1409700" y="1946275"/>
            <a:ext cx="6324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getting into the code, we need to create a “Discord application.” This is essentially an application that holds a bot. It can be accessed on </a:t>
            </a:r>
            <a:r>
              <a:rPr b="1" lang="en"/>
              <a:t>discord.com/developers</a:t>
            </a:r>
            <a:endParaRPr b="1"/>
          </a:p>
        </p:txBody>
      </p:sp>
      <p:sp>
        <p:nvSpPr>
          <p:cNvPr id="272" name="Google Shape;272;p37"/>
          <p:cNvSpPr/>
          <p:nvPr/>
        </p:nvSpPr>
        <p:spPr>
          <a:xfrm>
            <a:off x="4857675" y="363575"/>
            <a:ext cx="1313404" cy="415843"/>
          </a:xfrm>
          <a:custGeom>
            <a:rect b="b" l="l" r="r" t="t"/>
            <a:pathLst>
              <a:path extrusionOk="0" h="12114" w="38261">
                <a:moveTo>
                  <a:pt x="24046" y="0"/>
                </a:moveTo>
                <a:cubicBezTo>
                  <a:pt x="18307" y="0"/>
                  <a:pt x="19850" y="4195"/>
                  <a:pt x="18247" y="5242"/>
                </a:cubicBezTo>
                <a:cubicBezTo>
                  <a:pt x="17812" y="5526"/>
                  <a:pt x="17460" y="5616"/>
                  <a:pt x="17146" y="5616"/>
                </a:cubicBezTo>
                <a:cubicBezTo>
                  <a:pt x="16593" y="5616"/>
                  <a:pt x="16158" y="5335"/>
                  <a:pt x="15597" y="5335"/>
                </a:cubicBezTo>
                <a:cubicBezTo>
                  <a:pt x="15279" y="5335"/>
                  <a:pt x="14920" y="5425"/>
                  <a:pt x="14477" y="5709"/>
                </a:cubicBezTo>
                <a:cubicBezTo>
                  <a:pt x="12809" y="6743"/>
                  <a:pt x="13577" y="8844"/>
                  <a:pt x="12242" y="9145"/>
                </a:cubicBezTo>
                <a:cubicBezTo>
                  <a:pt x="12129" y="9170"/>
                  <a:pt x="12012" y="9181"/>
                  <a:pt x="11893" y="9181"/>
                </a:cubicBezTo>
                <a:cubicBezTo>
                  <a:pt x="10953" y="9181"/>
                  <a:pt x="9829" y="8483"/>
                  <a:pt x="8709" y="8483"/>
                </a:cubicBezTo>
                <a:cubicBezTo>
                  <a:pt x="8293" y="8483"/>
                  <a:pt x="7878" y="8580"/>
                  <a:pt x="7472" y="8844"/>
                </a:cubicBezTo>
                <a:cubicBezTo>
                  <a:pt x="5804" y="9879"/>
                  <a:pt x="5804" y="10779"/>
                  <a:pt x="5071" y="10779"/>
                </a:cubicBezTo>
                <a:cubicBezTo>
                  <a:pt x="4581" y="10779"/>
                  <a:pt x="3751" y="10512"/>
                  <a:pt x="2985" y="10512"/>
                </a:cubicBezTo>
                <a:cubicBezTo>
                  <a:pt x="2602" y="10512"/>
                  <a:pt x="2235" y="10579"/>
                  <a:pt x="1935" y="10779"/>
                </a:cubicBezTo>
                <a:cubicBezTo>
                  <a:pt x="1034" y="11380"/>
                  <a:pt x="0" y="12114"/>
                  <a:pt x="0" y="12114"/>
                </a:cubicBezTo>
                <a:lnTo>
                  <a:pt x="37794" y="12114"/>
                </a:lnTo>
                <a:cubicBezTo>
                  <a:pt x="37794" y="12114"/>
                  <a:pt x="38261" y="10779"/>
                  <a:pt x="36626" y="9879"/>
                </a:cubicBezTo>
                <a:cubicBezTo>
                  <a:pt x="34992" y="8978"/>
                  <a:pt x="34225" y="9745"/>
                  <a:pt x="33624" y="8978"/>
                </a:cubicBezTo>
                <a:cubicBezTo>
                  <a:pt x="33057" y="8244"/>
                  <a:pt x="35292" y="6276"/>
                  <a:pt x="30789" y="4341"/>
                </a:cubicBezTo>
                <a:cubicBezTo>
                  <a:pt x="30789" y="4341"/>
                  <a:pt x="30489" y="172"/>
                  <a:pt x="24384" y="5"/>
                </a:cubicBezTo>
                <a:cubicBezTo>
                  <a:pt x="24269" y="2"/>
                  <a:pt x="24156" y="0"/>
                  <a:pt x="24046" y="0"/>
                </a:cubicBez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7"/>
          <p:cNvSpPr/>
          <p:nvPr/>
        </p:nvSpPr>
        <p:spPr>
          <a:xfrm>
            <a:off x="1409700" y="3719675"/>
            <a:ext cx="956550" cy="302825"/>
          </a:xfrm>
          <a:custGeom>
            <a:rect b="b" l="l" r="r" t="t"/>
            <a:pathLst>
              <a:path extrusionOk="0" h="12113" w="38262">
                <a:moveTo>
                  <a:pt x="14184" y="1"/>
                </a:moveTo>
                <a:cubicBezTo>
                  <a:pt x="14095" y="1"/>
                  <a:pt x="14004" y="2"/>
                  <a:pt x="13911" y="4"/>
                </a:cubicBezTo>
                <a:cubicBezTo>
                  <a:pt x="7773" y="137"/>
                  <a:pt x="7473" y="4340"/>
                  <a:pt x="7473" y="4340"/>
                </a:cubicBezTo>
                <a:cubicBezTo>
                  <a:pt x="2970" y="6275"/>
                  <a:pt x="5238" y="8210"/>
                  <a:pt x="4637" y="8977"/>
                </a:cubicBezTo>
                <a:cubicBezTo>
                  <a:pt x="4037" y="9711"/>
                  <a:pt x="3270" y="8977"/>
                  <a:pt x="1635" y="9878"/>
                </a:cubicBezTo>
                <a:cubicBezTo>
                  <a:pt x="1" y="10778"/>
                  <a:pt x="468" y="12113"/>
                  <a:pt x="468" y="12113"/>
                </a:cubicBezTo>
                <a:lnTo>
                  <a:pt x="38261" y="12113"/>
                </a:lnTo>
                <a:cubicBezTo>
                  <a:pt x="38261" y="12113"/>
                  <a:pt x="37227" y="11379"/>
                  <a:pt x="36327" y="10778"/>
                </a:cubicBezTo>
                <a:cubicBezTo>
                  <a:pt x="36038" y="10578"/>
                  <a:pt x="35678" y="10512"/>
                  <a:pt x="35299" y="10512"/>
                </a:cubicBezTo>
                <a:cubicBezTo>
                  <a:pt x="34540" y="10512"/>
                  <a:pt x="33703" y="10778"/>
                  <a:pt x="33191" y="10778"/>
                </a:cubicBezTo>
                <a:cubicBezTo>
                  <a:pt x="32457" y="10778"/>
                  <a:pt x="32457" y="9878"/>
                  <a:pt x="30789" y="8810"/>
                </a:cubicBezTo>
                <a:cubicBezTo>
                  <a:pt x="30387" y="8556"/>
                  <a:pt x="29975" y="8463"/>
                  <a:pt x="29563" y="8463"/>
                </a:cubicBezTo>
                <a:cubicBezTo>
                  <a:pt x="28442" y="8463"/>
                  <a:pt x="27317" y="9148"/>
                  <a:pt x="26376" y="9148"/>
                </a:cubicBezTo>
                <a:cubicBezTo>
                  <a:pt x="26254" y="9148"/>
                  <a:pt x="26135" y="9136"/>
                  <a:pt x="26019" y="9111"/>
                </a:cubicBezTo>
                <a:cubicBezTo>
                  <a:pt x="24685" y="8844"/>
                  <a:pt x="25419" y="6742"/>
                  <a:pt x="23784" y="5675"/>
                </a:cubicBezTo>
                <a:cubicBezTo>
                  <a:pt x="23355" y="5403"/>
                  <a:pt x="23006" y="5315"/>
                  <a:pt x="22695" y="5315"/>
                </a:cubicBezTo>
                <a:cubicBezTo>
                  <a:pt x="22133" y="5315"/>
                  <a:pt x="21694" y="5600"/>
                  <a:pt x="21124" y="5600"/>
                </a:cubicBezTo>
                <a:cubicBezTo>
                  <a:pt x="20809" y="5600"/>
                  <a:pt x="20453" y="5513"/>
                  <a:pt x="20015" y="5241"/>
                </a:cubicBezTo>
                <a:cubicBezTo>
                  <a:pt x="18373" y="4190"/>
                  <a:pt x="19965" y="1"/>
                  <a:pt x="14184" y="1"/>
                </a:cubicBez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750" y="195250"/>
            <a:ext cx="898900" cy="8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714875" y="2200650"/>
            <a:ext cx="7680600" cy="7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Repl.it</a:t>
            </a:r>
            <a:endParaRPr/>
          </a:p>
        </p:txBody>
      </p:sp>
      <p:sp>
        <p:nvSpPr>
          <p:cNvPr id="280" name="Google Shape;280;p38"/>
          <p:cNvSpPr txBox="1"/>
          <p:nvPr>
            <p:ph idx="1" type="subTitle"/>
          </p:nvPr>
        </p:nvSpPr>
        <p:spPr>
          <a:xfrm>
            <a:off x="1249475" y="3333100"/>
            <a:ext cx="6611400" cy="4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Repl.it is an online IDE that we’ll be using to host and run the code of our bot.</a:t>
            </a:r>
            <a:endParaRPr/>
          </a:p>
        </p:txBody>
      </p:sp>
      <p:sp>
        <p:nvSpPr>
          <p:cNvPr id="281" name="Google Shape;281;p38"/>
          <p:cNvSpPr txBox="1"/>
          <p:nvPr>
            <p:ph idx="2" type="title"/>
          </p:nvPr>
        </p:nvSpPr>
        <p:spPr>
          <a:xfrm>
            <a:off x="731525" y="1275000"/>
            <a:ext cx="7680600" cy="8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282" name="Google Shape;282;p38"/>
          <p:cNvSpPr/>
          <p:nvPr/>
        </p:nvSpPr>
        <p:spPr>
          <a:xfrm>
            <a:off x="2038350" y="1161325"/>
            <a:ext cx="1269151" cy="401788"/>
          </a:xfrm>
          <a:custGeom>
            <a:rect b="b" l="l" r="r" t="t"/>
            <a:pathLst>
              <a:path extrusionOk="0" h="12113" w="38262">
                <a:moveTo>
                  <a:pt x="14184" y="1"/>
                </a:moveTo>
                <a:cubicBezTo>
                  <a:pt x="14095" y="1"/>
                  <a:pt x="14004" y="2"/>
                  <a:pt x="13911" y="4"/>
                </a:cubicBezTo>
                <a:cubicBezTo>
                  <a:pt x="7773" y="137"/>
                  <a:pt x="7473" y="4340"/>
                  <a:pt x="7473" y="4340"/>
                </a:cubicBezTo>
                <a:cubicBezTo>
                  <a:pt x="2970" y="6275"/>
                  <a:pt x="5238" y="8210"/>
                  <a:pt x="4637" y="8977"/>
                </a:cubicBezTo>
                <a:cubicBezTo>
                  <a:pt x="4037" y="9711"/>
                  <a:pt x="3270" y="8977"/>
                  <a:pt x="1635" y="9878"/>
                </a:cubicBezTo>
                <a:cubicBezTo>
                  <a:pt x="1" y="10778"/>
                  <a:pt x="468" y="12113"/>
                  <a:pt x="468" y="12113"/>
                </a:cubicBezTo>
                <a:lnTo>
                  <a:pt x="38261" y="12113"/>
                </a:lnTo>
                <a:cubicBezTo>
                  <a:pt x="38261" y="12113"/>
                  <a:pt x="37227" y="11379"/>
                  <a:pt x="36327" y="10778"/>
                </a:cubicBezTo>
                <a:cubicBezTo>
                  <a:pt x="36038" y="10578"/>
                  <a:pt x="35678" y="10512"/>
                  <a:pt x="35299" y="10512"/>
                </a:cubicBezTo>
                <a:cubicBezTo>
                  <a:pt x="34540" y="10512"/>
                  <a:pt x="33703" y="10778"/>
                  <a:pt x="33191" y="10778"/>
                </a:cubicBezTo>
                <a:cubicBezTo>
                  <a:pt x="32457" y="10778"/>
                  <a:pt x="32457" y="9878"/>
                  <a:pt x="30789" y="8810"/>
                </a:cubicBezTo>
                <a:cubicBezTo>
                  <a:pt x="30387" y="8556"/>
                  <a:pt x="29975" y="8463"/>
                  <a:pt x="29563" y="8463"/>
                </a:cubicBezTo>
                <a:cubicBezTo>
                  <a:pt x="28442" y="8463"/>
                  <a:pt x="27317" y="9148"/>
                  <a:pt x="26376" y="9148"/>
                </a:cubicBezTo>
                <a:cubicBezTo>
                  <a:pt x="26254" y="9148"/>
                  <a:pt x="26135" y="9136"/>
                  <a:pt x="26019" y="9111"/>
                </a:cubicBezTo>
                <a:cubicBezTo>
                  <a:pt x="24685" y="8844"/>
                  <a:pt x="25419" y="6742"/>
                  <a:pt x="23784" y="5675"/>
                </a:cubicBezTo>
                <a:cubicBezTo>
                  <a:pt x="23355" y="5403"/>
                  <a:pt x="23006" y="5315"/>
                  <a:pt x="22695" y="5315"/>
                </a:cubicBezTo>
                <a:cubicBezTo>
                  <a:pt x="22133" y="5315"/>
                  <a:pt x="21694" y="5600"/>
                  <a:pt x="21124" y="5600"/>
                </a:cubicBezTo>
                <a:cubicBezTo>
                  <a:pt x="20809" y="5600"/>
                  <a:pt x="20453" y="5513"/>
                  <a:pt x="20015" y="5241"/>
                </a:cubicBezTo>
                <a:cubicBezTo>
                  <a:pt x="18373" y="4190"/>
                  <a:pt x="19965" y="1"/>
                  <a:pt x="14184" y="1"/>
                </a:cubicBez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8"/>
          <p:cNvSpPr/>
          <p:nvPr/>
        </p:nvSpPr>
        <p:spPr>
          <a:xfrm flipH="1">
            <a:off x="5848350" y="1847125"/>
            <a:ext cx="1269151" cy="401788"/>
          </a:xfrm>
          <a:custGeom>
            <a:rect b="b" l="l" r="r" t="t"/>
            <a:pathLst>
              <a:path extrusionOk="0" h="12113" w="38262">
                <a:moveTo>
                  <a:pt x="14184" y="1"/>
                </a:moveTo>
                <a:cubicBezTo>
                  <a:pt x="14095" y="1"/>
                  <a:pt x="14004" y="2"/>
                  <a:pt x="13911" y="4"/>
                </a:cubicBezTo>
                <a:cubicBezTo>
                  <a:pt x="7773" y="137"/>
                  <a:pt x="7473" y="4340"/>
                  <a:pt x="7473" y="4340"/>
                </a:cubicBezTo>
                <a:cubicBezTo>
                  <a:pt x="2970" y="6275"/>
                  <a:pt x="5238" y="8210"/>
                  <a:pt x="4637" y="8977"/>
                </a:cubicBezTo>
                <a:cubicBezTo>
                  <a:pt x="4037" y="9711"/>
                  <a:pt x="3270" y="8977"/>
                  <a:pt x="1635" y="9878"/>
                </a:cubicBezTo>
                <a:cubicBezTo>
                  <a:pt x="1" y="10778"/>
                  <a:pt x="468" y="12113"/>
                  <a:pt x="468" y="12113"/>
                </a:cubicBezTo>
                <a:lnTo>
                  <a:pt x="38261" y="12113"/>
                </a:lnTo>
                <a:cubicBezTo>
                  <a:pt x="38261" y="12113"/>
                  <a:pt x="37227" y="11379"/>
                  <a:pt x="36327" y="10778"/>
                </a:cubicBezTo>
                <a:cubicBezTo>
                  <a:pt x="36038" y="10578"/>
                  <a:pt x="35678" y="10512"/>
                  <a:pt x="35299" y="10512"/>
                </a:cubicBezTo>
                <a:cubicBezTo>
                  <a:pt x="34540" y="10512"/>
                  <a:pt x="33703" y="10778"/>
                  <a:pt x="33191" y="10778"/>
                </a:cubicBezTo>
                <a:cubicBezTo>
                  <a:pt x="32457" y="10778"/>
                  <a:pt x="32457" y="9878"/>
                  <a:pt x="30789" y="8810"/>
                </a:cubicBezTo>
                <a:cubicBezTo>
                  <a:pt x="30387" y="8556"/>
                  <a:pt x="29975" y="8463"/>
                  <a:pt x="29563" y="8463"/>
                </a:cubicBezTo>
                <a:cubicBezTo>
                  <a:pt x="28442" y="8463"/>
                  <a:pt x="27317" y="9148"/>
                  <a:pt x="26376" y="9148"/>
                </a:cubicBezTo>
                <a:cubicBezTo>
                  <a:pt x="26254" y="9148"/>
                  <a:pt x="26135" y="9136"/>
                  <a:pt x="26019" y="9111"/>
                </a:cubicBezTo>
                <a:cubicBezTo>
                  <a:pt x="24685" y="8844"/>
                  <a:pt x="25419" y="6742"/>
                  <a:pt x="23784" y="5675"/>
                </a:cubicBezTo>
                <a:cubicBezTo>
                  <a:pt x="23355" y="5403"/>
                  <a:pt x="23006" y="5315"/>
                  <a:pt x="22695" y="5315"/>
                </a:cubicBezTo>
                <a:cubicBezTo>
                  <a:pt x="22133" y="5315"/>
                  <a:pt x="21694" y="5600"/>
                  <a:pt x="21124" y="5600"/>
                </a:cubicBezTo>
                <a:cubicBezTo>
                  <a:pt x="20809" y="5600"/>
                  <a:pt x="20453" y="5513"/>
                  <a:pt x="20015" y="5241"/>
                </a:cubicBezTo>
                <a:cubicBezTo>
                  <a:pt x="18373" y="4190"/>
                  <a:pt x="19965" y="1"/>
                  <a:pt x="14184" y="1"/>
                </a:cubicBez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750" y="195250"/>
            <a:ext cx="898900" cy="8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/>
          <p:nvPr/>
        </p:nvSpPr>
        <p:spPr>
          <a:xfrm>
            <a:off x="731700" y="843901"/>
            <a:ext cx="1001890" cy="317209"/>
          </a:xfrm>
          <a:custGeom>
            <a:rect b="b" l="l" r="r" t="t"/>
            <a:pathLst>
              <a:path extrusionOk="0" h="12113" w="38262">
                <a:moveTo>
                  <a:pt x="14184" y="1"/>
                </a:moveTo>
                <a:cubicBezTo>
                  <a:pt x="14095" y="1"/>
                  <a:pt x="14004" y="2"/>
                  <a:pt x="13911" y="4"/>
                </a:cubicBezTo>
                <a:cubicBezTo>
                  <a:pt x="7773" y="137"/>
                  <a:pt x="7473" y="4340"/>
                  <a:pt x="7473" y="4340"/>
                </a:cubicBezTo>
                <a:cubicBezTo>
                  <a:pt x="2970" y="6275"/>
                  <a:pt x="5238" y="8210"/>
                  <a:pt x="4637" y="8977"/>
                </a:cubicBezTo>
                <a:cubicBezTo>
                  <a:pt x="4037" y="9711"/>
                  <a:pt x="3270" y="8977"/>
                  <a:pt x="1635" y="9878"/>
                </a:cubicBezTo>
                <a:cubicBezTo>
                  <a:pt x="1" y="10778"/>
                  <a:pt x="468" y="12113"/>
                  <a:pt x="468" y="12113"/>
                </a:cubicBezTo>
                <a:lnTo>
                  <a:pt x="38261" y="12113"/>
                </a:lnTo>
                <a:cubicBezTo>
                  <a:pt x="38261" y="12113"/>
                  <a:pt x="37227" y="11379"/>
                  <a:pt x="36327" y="10778"/>
                </a:cubicBezTo>
                <a:cubicBezTo>
                  <a:pt x="36038" y="10578"/>
                  <a:pt x="35678" y="10512"/>
                  <a:pt x="35299" y="10512"/>
                </a:cubicBezTo>
                <a:cubicBezTo>
                  <a:pt x="34540" y="10512"/>
                  <a:pt x="33703" y="10778"/>
                  <a:pt x="33191" y="10778"/>
                </a:cubicBezTo>
                <a:cubicBezTo>
                  <a:pt x="32457" y="10778"/>
                  <a:pt x="32457" y="9878"/>
                  <a:pt x="30789" y="8810"/>
                </a:cubicBezTo>
                <a:cubicBezTo>
                  <a:pt x="30387" y="8556"/>
                  <a:pt x="29975" y="8463"/>
                  <a:pt x="29563" y="8463"/>
                </a:cubicBezTo>
                <a:cubicBezTo>
                  <a:pt x="28442" y="8463"/>
                  <a:pt x="27317" y="9148"/>
                  <a:pt x="26376" y="9148"/>
                </a:cubicBezTo>
                <a:cubicBezTo>
                  <a:pt x="26254" y="9148"/>
                  <a:pt x="26135" y="9136"/>
                  <a:pt x="26019" y="9111"/>
                </a:cubicBezTo>
                <a:cubicBezTo>
                  <a:pt x="24685" y="8844"/>
                  <a:pt x="25419" y="6742"/>
                  <a:pt x="23784" y="5675"/>
                </a:cubicBezTo>
                <a:cubicBezTo>
                  <a:pt x="23355" y="5403"/>
                  <a:pt x="23006" y="5315"/>
                  <a:pt x="22695" y="5315"/>
                </a:cubicBezTo>
                <a:cubicBezTo>
                  <a:pt x="22133" y="5315"/>
                  <a:pt x="21694" y="5600"/>
                  <a:pt x="21124" y="5600"/>
                </a:cubicBezTo>
                <a:cubicBezTo>
                  <a:pt x="20809" y="5600"/>
                  <a:pt x="20453" y="5513"/>
                  <a:pt x="20015" y="5241"/>
                </a:cubicBezTo>
                <a:cubicBezTo>
                  <a:pt x="18373" y="4190"/>
                  <a:pt x="19965" y="1"/>
                  <a:pt x="14184" y="1"/>
                </a:cubicBezTo>
                <a:close/>
              </a:path>
            </a:pathLst>
          </a:custGeom>
          <a:solidFill>
            <a:srgbClr val="1954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9"/>
          <p:cNvSpPr txBox="1"/>
          <p:nvPr>
            <p:ph type="title"/>
          </p:nvPr>
        </p:nvSpPr>
        <p:spPr>
          <a:xfrm>
            <a:off x="5447700" y="1212700"/>
            <a:ext cx="1418400" cy="10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04.</a:t>
            </a:r>
            <a:endParaRPr sz="7200"/>
          </a:p>
        </p:txBody>
      </p:sp>
      <p:sp>
        <p:nvSpPr>
          <p:cNvPr id="291" name="Google Shape;291;p39"/>
          <p:cNvSpPr txBox="1"/>
          <p:nvPr>
            <p:ph idx="1" type="body"/>
          </p:nvPr>
        </p:nvSpPr>
        <p:spPr>
          <a:xfrm>
            <a:off x="3948150" y="2220088"/>
            <a:ext cx="5011800" cy="142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800"/>
              <a:t>Coding the bot</a:t>
            </a:r>
            <a:endParaRPr sz="4800"/>
          </a:p>
        </p:txBody>
      </p:sp>
      <p:pic>
        <p:nvPicPr>
          <p:cNvPr id="292" name="Google Shape;2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8" y="1447600"/>
            <a:ext cx="2972075" cy="297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7750" y="195250"/>
            <a:ext cx="898900" cy="8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/>
          <p:nvPr>
            <p:ph type="title"/>
          </p:nvPr>
        </p:nvSpPr>
        <p:spPr>
          <a:xfrm>
            <a:off x="731700" y="571500"/>
            <a:ext cx="7680600" cy="5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DISCORD OBJECTS</a:t>
            </a:r>
            <a:endParaRPr/>
          </a:p>
        </p:txBody>
      </p:sp>
      <p:sp>
        <p:nvSpPr>
          <p:cNvPr id="299" name="Google Shape;299;p40"/>
          <p:cNvSpPr txBox="1"/>
          <p:nvPr>
            <p:ph idx="2" type="body"/>
          </p:nvPr>
        </p:nvSpPr>
        <p:spPr>
          <a:xfrm>
            <a:off x="1029000" y="1186500"/>
            <a:ext cx="7086000" cy="27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interact with server data discord API provides objects.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have multiple attributes that can be called.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 object of type message will have an attribute id which will give the id of that message. It is called by message.id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message.channel returns a object of type channel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message.content will give the text of that message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an object of type reaction, reaction.emoji will return the emoji used in the reaction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,</a:t>
            </a:r>
            <a:endParaRPr/>
          </a:p>
        </p:txBody>
      </p:sp>
      <p:sp>
        <p:nvSpPr>
          <p:cNvPr id="300" name="Google Shape;300;p40"/>
          <p:cNvSpPr txBox="1"/>
          <p:nvPr>
            <p:ph type="title"/>
          </p:nvPr>
        </p:nvSpPr>
        <p:spPr>
          <a:xfrm>
            <a:off x="731700" y="3242075"/>
            <a:ext cx="7680600" cy="5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Common discord object types</a:t>
            </a:r>
            <a:endParaRPr b="1" sz="1800"/>
          </a:p>
        </p:txBody>
      </p:sp>
      <p:sp>
        <p:nvSpPr>
          <p:cNvPr id="301" name="Google Shape;301;p40"/>
          <p:cNvSpPr txBox="1"/>
          <p:nvPr>
            <p:ph idx="2" type="body"/>
          </p:nvPr>
        </p:nvSpPr>
        <p:spPr>
          <a:xfrm>
            <a:off x="1029000" y="3823175"/>
            <a:ext cx="2764200" cy="6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Message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</a:t>
            </a:r>
            <a:endParaRPr/>
          </a:p>
        </p:txBody>
      </p:sp>
      <p:sp>
        <p:nvSpPr>
          <p:cNvPr id="302" name="Google Shape;302;p40"/>
          <p:cNvSpPr txBox="1"/>
          <p:nvPr>
            <p:ph idx="2" type="body"/>
          </p:nvPr>
        </p:nvSpPr>
        <p:spPr>
          <a:xfrm>
            <a:off x="4191300" y="3823175"/>
            <a:ext cx="2764200" cy="6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Channel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Reaction</a:t>
            </a:r>
            <a:endParaRPr/>
          </a:p>
        </p:txBody>
      </p:sp>
      <p:pic>
        <p:nvPicPr>
          <p:cNvPr id="303" name="Google Shape;3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750" y="195250"/>
            <a:ext cx="898900" cy="8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ntal Disorder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63238"/>
      </a:accent1>
      <a:accent2>
        <a:srgbClr val="9EAEBB"/>
      </a:accent2>
      <a:accent3>
        <a:srgbClr val="1954D7"/>
      </a:accent3>
      <a:accent4>
        <a:srgbClr val="407BFF"/>
      </a:accent4>
      <a:accent5>
        <a:srgbClr val="7797E0"/>
      </a:accent5>
      <a:accent6>
        <a:srgbClr val="B3CA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