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Anton"/>
      <p:regular r:id="rId15"/>
    </p:embeddedFont>
    <p:embeddedFont>
      <p:font typeface="Inconsolata"/>
      <p:regular r:id="rId16"/>
      <p:bold r:id="rId17"/>
    </p:embeddedFont>
    <p:embeddedFont>
      <p:font typeface="Fjalla One"/>
      <p:regular r:id="rId18"/>
    </p:embeddedFont>
    <p:embeddedFont>
      <p:font typeface="Fira Sans Extra Condensed Medium"/>
      <p:regular r:id="rId19"/>
      <p:bold r:id="rId20"/>
      <p:italic r:id="rId21"/>
      <p:boldItalic r:id="rId22"/>
    </p:embeddedFont>
    <p:embeddedFont>
      <p:font typeface="Barlow Semi Condense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iaCvNze5wFZzz410unKaef2ls7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bold.fntdata"/><Relationship Id="rId22" Type="http://schemas.openxmlformats.org/officeDocument/2006/relationships/font" Target="fonts/FiraSansExtraCondensedMedium-boldItalic.fntdata"/><Relationship Id="rId21" Type="http://schemas.openxmlformats.org/officeDocument/2006/relationships/font" Target="fonts/FiraSansExtraCondensedMedium-italic.fntdata"/><Relationship Id="rId24" Type="http://schemas.openxmlformats.org/officeDocument/2006/relationships/font" Target="fonts/BarlowSemiCondensed-bold.fntdata"/><Relationship Id="rId23" Type="http://schemas.openxmlformats.org/officeDocument/2006/relationships/font" Target="fonts/BarlowSemiCondense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BarlowSemiCondensed-boldItalic.fntdata"/><Relationship Id="rId25" Type="http://schemas.openxmlformats.org/officeDocument/2006/relationships/font" Target="fonts/BarlowSemiCondensed-italic.fntdata"/><Relationship Id="rId27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6.xml"/><Relationship Id="rId15" Type="http://schemas.openxmlformats.org/officeDocument/2006/relationships/font" Target="fonts/Anton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Inconsolata-bold.fntdata"/><Relationship Id="rId16" Type="http://schemas.openxmlformats.org/officeDocument/2006/relationships/font" Target="fonts/Inconsolata-regular.fntdata"/><Relationship Id="rId19" Type="http://schemas.openxmlformats.org/officeDocument/2006/relationships/font" Target="fonts/FiraSansExtraCondensedMedium-regular.fntdata"/><Relationship Id="rId18" Type="http://schemas.openxmlformats.org/officeDocument/2006/relationships/font" Target="fonts/FjallaOn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a06b63c7e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5" name="Google Shape;935;ga06b63c7e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a06b630135_3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3" name="Google Shape;973;ga06b630135_3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78c61fc63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0" name="Google Shape;1010;g78c61fc63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78c61fc63f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7" name="Google Shape;1047;g78c61fc63f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78c61fc63f_0_1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7" name="Google Shape;1087;g78c61fc63f_0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a0811d2366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7" name="Google Shape;1127;ga0811d2366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rgbClr val="F3F3F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0" y="0"/>
            <a:ext cx="4167900" cy="51435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9"/>
          <p:cNvSpPr txBox="1"/>
          <p:nvPr>
            <p:ph type="ctrTitle"/>
          </p:nvPr>
        </p:nvSpPr>
        <p:spPr>
          <a:xfrm>
            <a:off x="3381175" y="2234767"/>
            <a:ext cx="47001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nton"/>
              <a:buNone/>
              <a:defRPr sz="6000"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19"/>
          <p:cNvSpPr txBox="1"/>
          <p:nvPr>
            <p:ph idx="1" type="subTitle"/>
          </p:nvPr>
        </p:nvSpPr>
        <p:spPr>
          <a:xfrm>
            <a:off x="6305475" y="422950"/>
            <a:ext cx="22194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cxnSp>
        <p:nvCxnSpPr>
          <p:cNvPr id="13" name="Google Shape;13;p19"/>
          <p:cNvCxnSpPr/>
          <p:nvPr/>
        </p:nvCxnSpPr>
        <p:spPr>
          <a:xfrm>
            <a:off x="8420100" y="1139950"/>
            <a:ext cx="0" cy="4000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Google Shape;14;p19"/>
          <p:cNvCxnSpPr/>
          <p:nvPr/>
        </p:nvCxnSpPr>
        <p:spPr>
          <a:xfrm>
            <a:off x="8420100" y="0"/>
            <a:ext cx="0" cy="3954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" name="Google Shape;15;p19"/>
          <p:cNvCxnSpPr/>
          <p:nvPr/>
        </p:nvCxnSpPr>
        <p:spPr>
          <a:xfrm rot="10800000">
            <a:off x="3543175" y="2156291"/>
            <a:ext cx="4423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3 ">
  <p:cSld name="CUSTOM_14_4_1_2_2">
    <p:bg>
      <p:bgPr>
        <a:solidFill>
          <a:srgbClr val="F3F3F3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/>
          <p:nvPr/>
        </p:nvSpPr>
        <p:spPr>
          <a:xfrm flipH="1" rot="10800000">
            <a:off x="371475" y="300"/>
            <a:ext cx="704700" cy="48303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4" name="Google Shape;254;p27"/>
          <p:cNvCxnSpPr/>
          <p:nvPr/>
        </p:nvCxnSpPr>
        <p:spPr>
          <a:xfrm>
            <a:off x="723900" y="1139950"/>
            <a:ext cx="0" cy="4000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5" name="Google Shape;255;p27"/>
          <p:cNvCxnSpPr/>
          <p:nvPr/>
        </p:nvCxnSpPr>
        <p:spPr>
          <a:xfrm>
            <a:off x="723900" y="0"/>
            <a:ext cx="0" cy="3954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56" name="Google Shape;256;p27"/>
          <p:cNvGrpSpPr/>
          <p:nvPr/>
        </p:nvGrpSpPr>
        <p:grpSpPr>
          <a:xfrm rot="-5400000">
            <a:off x="7385674" y="965896"/>
            <a:ext cx="2219245" cy="288063"/>
            <a:chOff x="3906325" y="2716500"/>
            <a:chExt cx="3677900" cy="477400"/>
          </a:xfrm>
        </p:grpSpPr>
        <p:sp>
          <p:nvSpPr>
            <p:cNvPr id="257" name="Google Shape;257;p27"/>
            <p:cNvSpPr/>
            <p:nvPr/>
          </p:nvSpPr>
          <p:spPr>
            <a:xfrm>
              <a:off x="3906325" y="2716500"/>
              <a:ext cx="268226" cy="267657"/>
            </a:xfrm>
            <a:custGeom>
              <a:rect b="b" l="l" r="r" t="t"/>
              <a:pathLst>
                <a:path extrusionOk="0" h="1881" w="1885">
                  <a:moveTo>
                    <a:pt x="1574" y="1"/>
                  </a:moveTo>
                  <a:lnTo>
                    <a:pt x="1" y="1572"/>
                  </a:lnTo>
                  <a:lnTo>
                    <a:pt x="1" y="1880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3906325" y="2716500"/>
              <a:ext cx="432150" cy="431581"/>
            </a:xfrm>
            <a:custGeom>
              <a:rect b="b" l="l" r="r" t="t"/>
              <a:pathLst>
                <a:path extrusionOk="0" h="3033" w="3037">
                  <a:moveTo>
                    <a:pt x="2725" y="1"/>
                  </a:moveTo>
                  <a:lnTo>
                    <a:pt x="1" y="2724"/>
                  </a:lnTo>
                  <a:lnTo>
                    <a:pt x="1" y="3032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3980034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414395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43078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447180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8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4635303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479922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496300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8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512693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5290429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545435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561827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578220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59459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6109479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627340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643732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660125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6764463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6928387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7092311" y="2716500"/>
              <a:ext cx="491914" cy="477400"/>
            </a:xfrm>
            <a:custGeom>
              <a:rect b="b" l="l" r="r" t="t"/>
              <a:pathLst>
                <a:path extrusionOk="0" h="3355" w="345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456" y="210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7256235" y="2865910"/>
              <a:ext cx="327990" cy="327990"/>
            </a:xfrm>
            <a:custGeom>
              <a:rect b="b" l="l" r="r" t="t"/>
              <a:pathLst>
                <a:path extrusionOk="0" h="2305" w="2305">
                  <a:moveTo>
                    <a:pt x="2304" y="1"/>
                  </a:moveTo>
                  <a:lnTo>
                    <a:pt x="0" y="2305"/>
                  </a:lnTo>
                  <a:lnTo>
                    <a:pt x="309" y="2305"/>
                  </a:lnTo>
                  <a:lnTo>
                    <a:pt x="2304" y="31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7419590" y="3029834"/>
              <a:ext cx="164635" cy="164066"/>
            </a:xfrm>
            <a:custGeom>
              <a:rect b="b" l="l" r="r" t="t"/>
              <a:pathLst>
                <a:path extrusionOk="0" h="1153" w="1157">
                  <a:moveTo>
                    <a:pt x="1156" y="1"/>
                  </a:moveTo>
                  <a:lnTo>
                    <a:pt x="1" y="1153"/>
                  </a:lnTo>
                  <a:lnTo>
                    <a:pt x="313" y="1153"/>
                  </a:lnTo>
                  <a:lnTo>
                    <a:pt x="1156" y="3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7583514" y="3193758"/>
              <a:ext cx="711" cy="142"/>
            </a:xfrm>
            <a:custGeom>
              <a:rect b="b" l="l" r="r" t="t"/>
              <a:pathLst>
                <a:path extrusionOk="0" h="1" w="5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2" name="Google Shape;282;p27"/>
          <p:cNvSpPr txBox="1"/>
          <p:nvPr>
            <p:ph type="ctrTitle"/>
          </p:nvPr>
        </p:nvSpPr>
        <p:spPr>
          <a:xfrm>
            <a:off x="590550" y="410777"/>
            <a:ext cx="20928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3">
  <p:cSld name="CUSTOM_14_4_1_1_2">
    <p:bg>
      <p:bgPr>
        <a:solidFill>
          <a:srgbClr val="F3F3F3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"/>
          <p:cNvSpPr/>
          <p:nvPr/>
        </p:nvSpPr>
        <p:spPr>
          <a:xfrm flipH="1" rot="10800000">
            <a:off x="371475" y="-18900"/>
            <a:ext cx="704700" cy="51624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5" name="Google Shape;285;p28"/>
          <p:cNvCxnSpPr/>
          <p:nvPr/>
        </p:nvCxnSpPr>
        <p:spPr>
          <a:xfrm>
            <a:off x="723900" y="1139950"/>
            <a:ext cx="0" cy="4000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6" name="Google Shape;286;p28"/>
          <p:cNvCxnSpPr/>
          <p:nvPr/>
        </p:nvCxnSpPr>
        <p:spPr>
          <a:xfrm>
            <a:off x="723900" y="0"/>
            <a:ext cx="0" cy="3954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87" name="Google Shape;287;p28"/>
          <p:cNvGrpSpPr/>
          <p:nvPr/>
        </p:nvGrpSpPr>
        <p:grpSpPr>
          <a:xfrm rot="-5400000">
            <a:off x="7385674" y="965896"/>
            <a:ext cx="2219245" cy="288063"/>
            <a:chOff x="3906325" y="2716500"/>
            <a:chExt cx="3677900" cy="477400"/>
          </a:xfrm>
        </p:grpSpPr>
        <p:sp>
          <p:nvSpPr>
            <p:cNvPr id="288" name="Google Shape;288;p28"/>
            <p:cNvSpPr/>
            <p:nvPr/>
          </p:nvSpPr>
          <p:spPr>
            <a:xfrm>
              <a:off x="3906325" y="2716500"/>
              <a:ext cx="268226" cy="267657"/>
            </a:xfrm>
            <a:custGeom>
              <a:rect b="b" l="l" r="r" t="t"/>
              <a:pathLst>
                <a:path extrusionOk="0" h="1881" w="1885">
                  <a:moveTo>
                    <a:pt x="1574" y="1"/>
                  </a:moveTo>
                  <a:lnTo>
                    <a:pt x="1" y="1572"/>
                  </a:lnTo>
                  <a:lnTo>
                    <a:pt x="1" y="1880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3906325" y="2716500"/>
              <a:ext cx="432150" cy="431581"/>
            </a:xfrm>
            <a:custGeom>
              <a:rect b="b" l="l" r="r" t="t"/>
              <a:pathLst>
                <a:path extrusionOk="0" h="3033" w="3037">
                  <a:moveTo>
                    <a:pt x="2725" y="1"/>
                  </a:moveTo>
                  <a:lnTo>
                    <a:pt x="1" y="2724"/>
                  </a:lnTo>
                  <a:lnTo>
                    <a:pt x="1" y="3032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3980034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414395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43078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447180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8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4635303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479922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496300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8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512693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5290429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545435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561827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578220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59459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6109479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627340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643732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660125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6764463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6928387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7092311" y="2716500"/>
              <a:ext cx="491914" cy="477400"/>
            </a:xfrm>
            <a:custGeom>
              <a:rect b="b" l="l" r="r" t="t"/>
              <a:pathLst>
                <a:path extrusionOk="0" h="3355" w="345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456" y="210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7256235" y="2865910"/>
              <a:ext cx="327990" cy="327990"/>
            </a:xfrm>
            <a:custGeom>
              <a:rect b="b" l="l" r="r" t="t"/>
              <a:pathLst>
                <a:path extrusionOk="0" h="2305" w="2305">
                  <a:moveTo>
                    <a:pt x="2304" y="1"/>
                  </a:moveTo>
                  <a:lnTo>
                    <a:pt x="0" y="2305"/>
                  </a:lnTo>
                  <a:lnTo>
                    <a:pt x="309" y="2305"/>
                  </a:lnTo>
                  <a:lnTo>
                    <a:pt x="2304" y="31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7419590" y="3029834"/>
              <a:ext cx="164635" cy="164066"/>
            </a:xfrm>
            <a:custGeom>
              <a:rect b="b" l="l" r="r" t="t"/>
              <a:pathLst>
                <a:path extrusionOk="0" h="1153" w="1157">
                  <a:moveTo>
                    <a:pt x="1156" y="1"/>
                  </a:moveTo>
                  <a:lnTo>
                    <a:pt x="1" y="1153"/>
                  </a:lnTo>
                  <a:lnTo>
                    <a:pt x="313" y="1153"/>
                  </a:lnTo>
                  <a:lnTo>
                    <a:pt x="1156" y="3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7583514" y="3193758"/>
              <a:ext cx="711" cy="142"/>
            </a:xfrm>
            <a:custGeom>
              <a:rect b="b" l="l" r="r" t="t"/>
              <a:pathLst>
                <a:path extrusionOk="0" h="1" w="5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3" name="Google Shape;313;p28"/>
          <p:cNvSpPr/>
          <p:nvPr/>
        </p:nvSpPr>
        <p:spPr>
          <a:xfrm>
            <a:off x="1488050" y="3628775"/>
            <a:ext cx="6465000" cy="12255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8"/>
          <p:cNvSpPr txBox="1"/>
          <p:nvPr>
            <p:ph idx="1" type="subTitle"/>
          </p:nvPr>
        </p:nvSpPr>
        <p:spPr>
          <a:xfrm>
            <a:off x="1818094" y="3786125"/>
            <a:ext cx="16857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15" name="Google Shape;315;p28"/>
          <p:cNvSpPr txBox="1"/>
          <p:nvPr>
            <p:ph idx="2" type="subTitle"/>
          </p:nvPr>
        </p:nvSpPr>
        <p:spPr>
          <a:xfrm>
            <a:off x="3877700" y="3786125"/>
            <a:ext cx="16857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16" name="Google Shape;316;p28"/>
          <p:cNvSpPr txBox="1"/>
          <p:nvPr>
            <p:ph idx="3" type="subTitle"/>
          </p:nvPr>
        </p:nvSpPr>
        <p:spPr>
          <a:xfrm>
            <a:off x="5937275" y="3786125"/>
            <a:ext cx="16857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17" name="Google Shape;317;p28"/>
          <p:cNvSpPr txBox="1"/>
          <p:nvPr>
            <p:ph idx="4" type="subTitle"/>
          </p:nvPr>
        </p:nvSpPr>
        <p:spPr>
          <a:xfrm>
            <a:off x="1818100" y="1278511"/>
            <a:ext cx="1685700" cy="315300"/>
          </a:xfrm>
          <a:prstGeom prst="rect">
            <a:avLst/>
          </a:prstGeom>
          <a:solidFill>
            <a:srgbClr val="F1D77B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318" name="Google Shape;318;p28"/>
          <p:cNvSpPr txBox="1"/>
          <p:nvPr>
            <p:ph idx="5" type="subTitle"/>
          </p:nvPr>
        </p:nvSpPr>
        <p:spPr>
          <a:xfrm>
            <a:off x="3877700" y="1278500"/>
            <a:ext cx="1685700" cy="315300"/>
          </a:xfrm>
          <a:prstGeom prst="rect">
            <a:avLst/>
          </a:prstGeom>
          <a:solidFill>
            <a:srgbClr val="F1D77B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319" name="Google Shape;319;p28"/>
          <p:cNvSpPr txBox="1"/>
          <p:nvPr>
            <p:ph idx="6" type="subTitle"/>
          </p:nvPr>
        </p:nvSpPr>
        <p:spPr>
          <a:xfrm>
            <a:off x="5937277" y="1278500"/>
            <a:ext cx="1685700" cy="315300"/>
          </a:xfrm>
          <a:prstGeom prst="rect">
            <a:avLst/>
          </a:prstGeom>
          <a:solidFill>
            <a:srgbClr val="F1D77B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320" name="Google Shape;320;p28"/>
          <p:cNvSpPr txBox="1"/>
          <p:nvPr>
            <p:ph type="ctrTitle"/>
          </p:nvPr>
        </p:nvSpPr>
        <p:spPr>
          <a:xfrm>
            <a:off x="590550" y="410777"/>
            <a:ext cx="20928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14_4_1_2_1">
    <p:bg>
      <p:bgPr>
        <a:solidFill>
          <a:srgbClr val="F3F3F3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"/>
          <p:cNvSpPr/>
          <p:nvPr/>
        </p:nvSpPr>
        <p:spPr>
          <a:xfrm flipH="1" rot="10800000">
            <a:off x="371475" y="225"/>
            <a:ext cx="704700" cy="51528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3" name="Google Shape;323;p29"/>
          <p:cNvCxnSpPr/>
          <p:nvPr/>
        </p:nvCxnSpPr>
        <p:spPr>
          <a:xfrm>
            <a:off x="723900" y="1139950"/>
            <a:ext cx="0" cy="4000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4" name="Google Shape;324;p29"/>
          <p:cNvCxnSpPr/>
          <p:nvPr/>
        </p:nvCxnSpPr>
        <p:spPr>
          <a:xfrm>
            <a:off x="723900" y="0"/>
            <a:ext cx="0" cy="3954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25" name="Google Shape;325;p29"/>
          <p:cNvGrpSpPr/>
          <p:nvPr/>
        </p:nvGrpSpPr>
        <p:grpSpPr>
          <a:xfrm rot="-5400000">
            <a:off x="7385674" y="965896"/>
            <a:ext cx="2219245" cy="288063"/>
            <a:chOff x="3906325" y="2716500"/>
            <a:chExt cx="3677900" cy="477400"/>
          </a:xfrm>
        </p:grpSpPr>
        <p:sp>
          <p:nvSpPr>
            <p:cNvPr id="326" name="Google Shape;326;p29"/>
            <p:cNvSpPr/>
            <p:nvPr/>
          </p:nvSpPr>
          <p:spPr>
            <a:xfrm>
              <a:off x="3906325" y="2716500"/>
              <a:ext cx="268226" cy="267657"/>
            </a:xfrm>
            <a:custGeom>
              <a:rect b="b" l="l" r="r" t="t"/>
              <a:pathLst>
                <a:path extrusionOk="0" h="1881" w="1885">
                  <a:moveTo>
                    <a:pt x="1574" y="1"/>
                  </a:moveTo>
                  <a:lnTo>
                    <a:pt x="1" y="1572"/>
                  </a:lnTo>
                  <a:lnTo>
                    <a:pt x="1" y="1880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3906325" y="2716500"/>
              <a:ext cx="432150" cy="431581"/>
            </a:xfrm>
            <a:custGeom>
              <a:rect b="b" l="l" r="r" t="t"/>
              <a:pathLst>
                <a:path extrusionOk="0" h="3033" w="3037">
                  <a:moveTo>
                    <a:pt x="2725" y="1"/>
                  </a:moveTo>
                  <a:lnTo>
                    <a:pt x="1" y="2724"/>
                  </a:lnTo>
                  <a:lnTo>
                    <a:pt x="1" y="3032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3980034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414395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43078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447180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8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4635303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479922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496300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8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512693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5290429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545435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561827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578220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59459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6109479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627340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643732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660125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6764463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6928387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7092311" y="2716500"/>
              <a:ext cx="491914" cy="477400"/>
            </a:xfrm>
            <a:custGeom>
              <a:rect b="b" l="l" r="r" t="t"/>
              <a:pathLst>
                <a:path extrusionOk="0" h="3355" w="345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456" y="210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7256235" y="2865910"/>
              <a:ext cx="327990" cy="327990"/>
            </a:xfrm>
            <a:custGeom>
              <a:rect b="b" l="l" r="r" t="t"/>
              <a:pathLst>
                <a:path extrusionOk="0" h="2305" w="2305">
                  <a:moveTo>
                    <a:pt x="2304" y="1"/>
                  </a:moveTo>
                  <a:lnTo>
                    <a:pt x="0" y="2305"/>
                  </a:lnTo>
                  <a:lnTo>
                    <a:pt x="309" y="2305"/>
                  </a:lnTo>
                  <a:lnTo>
                    <a:pt x="2304" y="31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7419590" y="3029834"/>
              <a:ext cx="164635" cy="164066"/>
            </a:xfrm>
            <a:custGeom>
              <a:rect b="b" l="l" r="r" t="t"/>
              <a:pathLst>
                <a:path extrusionOk="0" h="1153" w="1157">
                  <a:moveTo>
                    <a:pt x="1156" y="1"/>
                  </a:moveTo>
                  <a:lnTo>
                    <a:pt x="1" y="1153"/>
                  </a:lnTo>
                  <a:lnTo>
                    <a:pt x="313" y="1153"/>
                  </a:lnTo>
                  <a:lnTo>
                    <a:pt x="1156" y="3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7583514" y="3193758"/>
              <a:ext cx="711" cy="142"/>
            </a:xfrm>
            <a:custGeom>
              <a:rect b="b" l="l" r="r" t="t"/>
              <a:pathLst>
                <a:path extrusionOk="0" h="1" w="5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1" name="Google Shape;351;p29"/>
          <p:cNvSpPr/>
          <p:nvPr/>
        </p:nvSpPr>
        <p:spPr>
          <a:xfrm>
            <a:off x="1514575" y="2731900"/>
            <a:ext cx="6465000" cy="17208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9"/>
          <p:cNvSpPr txBox="1"/>
          <p:nvPr>
            <p:ph idx="1" type="subTitle"/>
          </p:nvPr>
        </p:nvSpPr>
        <p:spPr>
          <a:xfrm>
            <a:off x="2384475" y="3087525"/>
            <a:ext cx="16857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53" name="Google Shape;353;p29"/>
          <p:cNvSpPr txBox="1"/>
          <p:nvPr>
            <p:ph idx="2" type="subTitle"/>
          </p:nvPr>
        </p:nvSpPr>
        <p:spPr>
          <a:xfrm>
            <a:off x="5416026" y="3087525"/>
            <a:ext cx="16857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54" name="Google Shape;354;p29"/>
          <p:cNvSpPr txBox="1"/>
          <p:nvPr>
            <p:ph idx="3" type="subTitle"/>
          </p:nvPr>
        </p:nvSpPr>
        <p:spPr>
          <a:xfrm>
            <a:off x="2384550" y="4251663"/>
            <a:ext cx="1685700" cy="3681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355" name="Google Shape;355;p29"/>
          <p:cNvSpPr txBox="1"/>
          <p:nvPr>
            <p:ph idx="4" type="subTitle"/>
          </p:nvPr>
        </p:nvSpPr>
        <p:spPr>
          <a:xfrm>
            <a:off x="5423970" y="4251650"/>
            <a:ext cx="1685700" cy="3681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356" name="Google Shape;356;p29"/>
          <p:cNvSpPr txBox="1"/>
          <p:nvPr>
            <p:ph type="ctrTitle"/>
          </p:nvPr>
        </p:nvSpPr>
        <p:spPr>
          <a:xfrm>
            <a:off x="590550" y="410777"/>
            <a:ext cx="20928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4">
  <p:cSld name="CUSTOM_14_4_1_1_1">
    <p:bg>
      <p:bgPr>
        <a:solidFill>
          <a:srgbClr val="F3F3F3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30"/>
          <p:cNvGrpSpPr/>
          <p:nvPr/>
        </p:nvGrpSpPr>
        <p:grpSpPr>
          <a:xfrm>
            <a:off x="1509775" y="2488450"/>
            <a:ext cx="6496000" cy="2280875"/>
            <a:chOff x="1509775" y="2488450"/>
            <a:chExt cx="6496000" cy="2280875"/>
          </a:xfrm>
        </p:grpSpPr>
        <p:sp>
          <p:nvSpPr>
            <p:cNvPr id="359" name="Google Shape;359;p30"/>
            <p:cNvSpPr/>
            <p:nvPr/>
          </p:nvSpPr>
          <p:spPr>
            <a:xfrm flipH="1" rot="10800000">
              <a:off x="3780975" y="2781525"/>
              <a:ext cx="1953600" cy="19878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0"/>
            <p:cNvSpPr/>
            <p:nvPr/>
          </p:nvSpPr>
          <p:spPr>
            <a:xfrm flipH="1" rot="10800000">
              <a:off x="6052175" y="2781525"/>
              <a:ext cx="1953600" cy="19878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0"/>
            <p:cNvSpPr/>
            <p:nvPr/>
          </p:nvSpPr>
          <p:spPr>
            <a:xfrm flipH="1" rot="10800000">
              <a:off x="1509775" y="2781525"/>
              <a:ext cx="1953600" cy="19878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2" name="Google Shape;362;p30"/>
            <p:cNvCxnSpPr>
              <a:stCxn id="363" idx="2"/>
            </p:cNvCxnSpPr>
            <p:nvPr/>
          </p:nvCxnSpPr>
          <p:spPr>
            <a:xfrm>
              <a:off x="2486575" y="2488450"/>
              <a:ext cx="0" cy="536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364" name="Google Shape;364;p30"/>
            <p:cNvCxnSpPr/>
            <p:nvPr/>
          </p:nvCxnSpPr>
          <p:spPr>
            <a:xfrm>
              <a:off x="4757775" y="2488450"/>
              <a:ext cx="0" cy="536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365" name="Google Shape;365;p30"/>
            <p:cNvCxnSpPr/>
            <p:nvPr/>
          </p:nvCxnSpPr>
          <p:spPr>
            <a:xfrm>
              <a:off x="7028975" y="2488450"/>
              <a:ext cx="0" cy="536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sp>
        <p:nvSpPr>
          <p:cNvPr id="366" name="Google Shape;366;p30"/>
          <p:cNvSpPr/>
          <p:nvPr/>
        </p:nvSpPr>
        <p:spPr>
          <a:xfrm flipH="1" rot="10800000">
            <a:off x="371475" y="-18900"/>
            <a:ext cx="704700" cy="51624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7" name="Google Shape;367;p30"/>
          <p:cNvCxnSpPr/>
          <p:nvPr/>
        </p:nvCxnSpPr>
        <p:spPr>
          <a:xfrm>
            <a:off x="723900" y="1139950"/>
            <a:ext cx="0" cy="4000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8" name="Google Shape;368;p30"/>
          <p:cNvCxnSpPr/>
          <p:nvPr/>
        </p:nvCxnSpPr>
        <p:spPr>
          <a:xfrm>
            <a:off x="723900" y="0"/>
            <a:ext cx="0" cy="3954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69" name="Google Shape;369;p30"/>
          <p:cNvGrpSpPr/>
          <p:nvPr/>
        </p:nvGrpSpPr>
        <p:grpSpPr>
          <a:xfrm rot="-5400000">
            <a:off x="7385674" y="965896"/>
            <a:ext cx="2219245" cy="288063"/>
            <a:chOff x="3906325" y="2716500"/>
            <a:chExt cx="3677900" cy="477400"/>
          </a:xfrm>
        </p:grpSpPr>
        <p:sp>
          <p:nvSpPr>
            <p:cNvPr id="370" name="Google Shape;370;p30"/>
            <p:cNvSpPr/>
            <p:nvPr/>
          </p:nvSpPr>
          <p:spPr>
            <a:xfrm>
              <a:off x="3906325" y="2716500"/>
              <a:ext cx="268226" cy="267657"/>
            </a:xfrm>
            <a:custGeom>
              <a:rect b="b" l="l" r="r" t="t"/>
              <a:pathLst>
                <a:path extrusionOk="0" h="1881" w="1885">
                  <a:moveTo>
                    <a:pt x="1574" y="1"/>
                  </a:moveTo>
                  <a:lnTo>
                    <a:pt x="1" y="1572"/>
                  </a:lnTo>
                  <a:lnTo>
                    <a:pt x="1" y="1880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3906325" y="2716500"/>
              <a:ext cx="432150" cy="431581"/>
            </a:xfrm>
            <a:custGeom>
              <a:rect b="b" l="l" r="r" t="t"/>
              <a:pathLst>
                <a:path extrusionOk="0" h="3033" w="3037">
                  <a:moveTo>
                    <a:pt x="2725" y="1"/>
                  </a:moveTo>
                  <a:lnTo>
                    <a:pt x="1" y="2724"/>
                  </a:lnTo>
                  <a:lnTo>
                    <a:pt x="1" y="3032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3980034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414395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43078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447180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8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4635303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479922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496300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8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512693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5290429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545435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561827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578220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59459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6109479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627340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643732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660125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6764463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6928387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7092311" y="2716500"/>
              <a:ext cx="491914" cy="477400"/>
            </a:xfrm>
            <a:custGeom>
              <a:rect b="b" l="l" r="r" t="t"/>
              <a:pathLst>
                <a:path extrusionOk="0" h="3355" w="345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456" y="210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7256235" y="2865910"/>
              <a:ext cx="327990" cy="327990"/>
            </a:xfrm>
            <a:custGeom>
              <a:rect b="b" l="l" r="r" t="t"/>
              <a:pathLst>
                <a:path extrusionOk="0" h="2305" w="2305">
                  <a:moveTo>
                    <a:pt x="2304" y="1"/>
                  </a:moveTo>
                  <a:lnTo>
                    <a:pt x="0" y="2305"/>
                  </a:lnTo>
                  <a:lnTo>
                    <a:pt x="309" y="2305"/>
                  </a:lnTo>
                  <a:lnTo>
                    <a:pt x="2304" y="31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7419590" y="3029834"/>
              <a:ext cx="164635" cy="164066"/>
            </a:xfrm>
            <a:custGeom>
              <a:rect b="b" l="l" r="r" t="t"/>
              <a:pathLst>
                <a:path extrusionOk="0" h="1153" w="1157">
                  <a:moveTo>
                    <a:pt x="1156" y="1"/>
                  </a:moveTo>
                  <a:lnTo>
                    <a:pt x="1" y="1153"/>
                  </a:lnTo>
                  <a:lnTo>
                    <a:pt x="313" y="1153"/>
                  </a:lnTo>
                  <a:lnTo>
                    <a:pt x="1156" y="3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7583514" y="3193758"/>
              <a:ext cx="711" cy="142"/>
            </a:xfrm>
            <a:custGeom>
              <a:rect b="b" l="l" r="r" t="t"/>
              <a:pathLst>
                <a:path extrusionOk="0" h="1" w="5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3" name="Google Shape;363;p30"/>
          <p:cNvSpPr/>
          <p:nvPr/>
        </p:nvSpPr>
        <p:spPr>
          <a:xfrm>
            <a:off x="2032375" y="1580050"/>
            <a:ext cx="908400" cy="9084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0"/>
          <p:cNvSpPr/>
          <p:nvPr/>
        </p:nvSpPr>
        <p:spPr>
          <a:xfrm>
            <a:off x="4303575" y="1580050"/>
            <a:ext cx="908400" cy="9084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0"/>
          <p:cNvSpPr/>
          <p:nvPr/>
        </p:nvSpPr>
        <p:spPr>
          <a:xfrm>
            <a:off x="6574775" y="1580050"/>
            <a:ext cx="908400" cy="9084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0"/>
          <p:cNvSpPr txBox="1"/>
          <p:nvPr>
            <p:ph idx="1" type="subTitle"/>
          </p:nvPr>
        </p:nvSpPr>
        <p:spPr>
          <a:xfrm>
            <a:off x="1643725" y="3320025"/>
            <a:ext cx="16857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98" name="Google Shape;398;p30"/>
          <p:cNvSpPr txBox="1"/>
          <p:nvPr>
            <p:ph idx="2" type="subTitle"/>
          </p:nvPr>
        </p:nvSpPr>
        <p:spPr>
          <a:xfrm>
            <a:off x="3914925" y="3320025"/>
            <a:ext cx="16857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99" name="Google Shape;399;p30"/>
          <p:cNvSpPr txBox="1"/>
          <p:nvPr>
            <p:ph idx="3" type="subTitle"/>
          </p:nvPr>
        </p:nvSpPr>
        <p:spPr>
          <a:xfrm>
            <a:off x="6186125" y="3320025"/>
            <a:ext cx="16857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00" name="Google Shape;400;p30"/>
          <p:cNvSpPr txBox="1"/>
          <p:nvPr>
            <p:ph type="ctrTitle"/>
          </p:nvPr>
        </p:nvSpPr>
        <p:spPr>
          <a:xfrm>
            <a:off x="590550" y="410777"/>
            <a:ext cx="20928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5" type="blank">
  <p:cSld name="BLANK">
    <p:bg>
      <p:bgPr>
        <a:solidFill>
          <a:srgbClr val="F3F3F3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2"/>
          <p:cNvSpPr/>
          <p:nvPr/>
        </p:nvSpPr>
        <p:spPr>
          <a:xfrm flipH="1" rot="10800000">
            <a:off x="371475" y="300"/>
            <a:ext cx="704700" cy="48303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3" name="Google Shape;403;p32"/>
          <p:cNvCxnSpPr/>
          <p:nvPr/>
        </p:nvCxnSpPr>
        <p:spPr>
          <a:xfrm>
            <a:off x="723900" y="1139950"/>
            <a:ext cx="0" cy="4000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4" name="Google Shape;404;p32"/>
          <p:cNvCxnSpPr/>
          <p:nvPr/>
        </p:nvCxnSpPr>
        <p:spPr>
          <a:xfrm>
            <a:off x="723900" y="0"/>
            <a:ext cx="0" cy="3954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05" name="Google Shape;405;p32"/>
          <p:cNvGrpSpPr/>
          <p:nvPr/>
        </p:nvGrpSpPr>
        <p:grpSpPr>
          <a:xfrm rot="-5400000">
            <a:off x="7385674" y="965896"/>
            <a:ext cx="2219245" cy="288063"/>
            <a:chOff x="3906325" y="2716500"/>
            <a:chExt cx="3677900" cy="477400"/>
          </a:xfrm>
        </p:grpSpPr>
        <p:sp>
          <p:nvSpPr>
            <p:cNvPr id="406" name="Google Shape;406;p32"/>
            <p:cNvSpPr/>
            <p:nvPr/>
          </p:nvSpPr>
          <p:spPr>
            <a:xfrm>
              <a:off x="3906325" y="2716500"/>
              <a:ext cx="268226" cy="267657"/>
            </a:xfrm>
            <a:custGeom>
              <a:rect b="b" l="l" r="r" t="t"/>
              <a:pathLst>
                <a:path extrusionOk="0" h="1881" w="1885">
                  <a:moveTo>
                    <a:pt x="1574" y="1"/>
                  </a:moveTo>
                  <a:lnTo>
                    <a:pt x="1" y="1572"/>
                  </a:lnTo>
                  <a:lnTo>
                    <a:pt x="1" y="1880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3906325" y="2716500"/>
              <a:ext cx="432150" cy="431581"/>
            </a:xfrm>
            <a:custGeom>
              <a:rect b="b" l="l" r="r" t="t"/>
              <a:pathLst>
                <a:path extrusionOk="0" h="3033" w="3037">
                  <a:moveTo>
                    <a:pt x="2725" y="1"/>
                  </a:moveTo>
                  <a:lnTo>
                    <a:pt x="1" y="2724"/>
                  </a:lnTo>
                  <a:lnTo>
                    <a:pt x="1" y="3032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3980034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414395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43078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447180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8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4635303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479922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496300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8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512693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5290429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545435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561827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578220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59459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6109479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627340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643732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660125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6764463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6928387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7092311" y="2716500"/>
              <a:ext cx="491914" cy="477400"/>
            </a:xfrm>
            <a:custGeom>
              <a:rect b="b" l="l" r="r" t="t"/>
              <a:pathLst>
                <a:path extrusionOk="0" h="3355" w="345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456" y="210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7256235" y="2865910"/>
              <a:ext cx="327990" cy="327990"/>
            </a:xfrm>
            <a:custGeom>
              <a:rect b="b" l="l" r="r" t="t"/>
              <a:pathLst>
                <a:path extrusionOk="0" h="2305" w="2305">
                  <a:moveTo>
                    <a:pt x="2304" y="1"/>
                  </a:moveTo>
                  <a:lnTo>
                    <a:pt x="0" y="2305"/>
                  </a:lnTo>
                  <a:lnTo>
                    <a:pt x="309" y="2305"/>
                  </a:lnTo>
                  <a:lnTo>
                    <a:pt x="2304" y="31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7419590" y="3029834"/>
              <a:ext cx="164635" cy="164066"/>
            </a:xfrm>
            <a:custGeom>
              <a:rect b="b" l="l" r="r" t="t"/>
              <a:pathLst>
                <a:path extrusionOk="0" h="1153" w="1157">
                  <a:moveTo>
                    <a:pt x="1156" y="1"/>
                  </a:moveTo>
                  <a:lnTo>
                    <a:pt x="1" y="1153"/>
                  </a:lnTo>
                  <a:lnTo>
                    <a:pt x="313" y="1153"/>
                  </a:lnTo>
                  <a:lnTo>
                    <a:pt x="1156" y="3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7583514" y="3193758"/>
              <a:ext cx="711" cy="142"/>
            </a:xfrm>
            <a:custGeom>
              <a:rect b="b" l="l" r="r" t="t"/>
              <a:pathLst>
                <a:path extrusionOk="0" h="1" w="5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1" name="Google Shape;431;p32"/>
          <p:cNvSpPr/>
          <p:nvPr/>
        </p:nvSpPr>
        <p:spPr>
          <a:xfrm>
            <a:off x="1514575" y="1286400"/>
            <a:ext cx="6465000" cy="35442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2"/>
          <p:cNvSpPr txBox="1"/>
          <p:nvPr>
            <p:ph type="ctrTitle"/>
          </p:nvPr>
        </p:nvSpPr>
        <p:spPr>
          <a:xfrm>
            <a:off x="590550" y="410777"/>
            <a:ext cx="20928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_1">
    <p:bg>
      <p:bgPr>
        <a:solidFill>
          <a:srgbClr val="F3F3F3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36" name="Google Shape;436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7" name="Google Shape;43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 1">
  <p:cSld name="CUSTOM_14_4_1_1_3">
    <p:bg>
      <p:bgPr>
        <a:solidFill>
          <a:srgbClr val="F3F3F3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a0811d2366_0_474"/>
          <p:cNvSpPr/>
          <p:nvPr/>
        </p:nvSpPr>
        <p:spPr>
          <a:xfrm flipH="1" rot="10800000">
            <a:off x="371475" y="-18900"/>
            <a:ext cx="704700" cy="51624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0" name="Google Shape;440;ga0811d2366_0_474"/>
          <p:cNvCxnSpPr/>
          <p:nvPr/>
        </p:nvCxnSpPr>
        <p:spPr>
          <a:xfrm>
            <a:off x="723900" y="1139950"/>
            <a:ext cx="0" cy="4000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1" name="Google Shape;441;ga0811d2366_0_474"/>
          <p:cNvCxnSpPr/>
          <p:nvPr/>
        </p:nvCxnSpPr>
        <p:spPr>
          <a:xfrm>
            <a:off x="723900" y="0"/>
            <a:ext cx="0" cy="3954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42" name="Google Shape;442;ga0811d2366_0_474"/>
          <p:cNvGrpSpPr/>
          <p:nvPr/>
        </p:nvGrpSpPr>
        <p:grpSpPr>
          <a:xfrm rot="-5400000">
            <a:off x="7385674" y="965896"/>
            <a:ext cx="2219245" cy="288063"/>
            <a:chOff x="3906325" y="2716500"/>
            <a:chExt cx="3677900" cy="477400"/>
          </a:xfrm>
        </p:grpSpPr>
        <p:sp>
          <p:nvSpPr>
            <p:cNvPr id="443" name="Google Shape;443;ga0811d2366_0_474"/>
            <p:cNvSpPr/>
            <p:nvPr/>
          </p:nvSpPr>
          <p:spPr>
            <a:xfrm>
              <a:off x="3906325" y="2716500"/>
              <a:ext cx="268226" cy="267657"/>
            </a:xfrm>
            <a:custGeom>
              <a:rect b="b" l="l" r="r" t="t"/>
              <a:pathLst>
                <a:path extrusionOk="0" h="1881" w="1885">
                  <a:moveTo>
                    <a:pt x="1574" y="1"/>
                  </a:moveTo>
                  <a:lnTo>
                    <a:pt x="1" y="1572"/>
                  </a:lnTo>
                  <a:lnTo>
                    <a:pt x="1" y="1880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ga0811d2366_0_474"/>
            <p:cNvSpPr/>
            <p:nvPr/>
          </p:nvSpPr>
          <p:spPr>
            <a:xfrm>
              <a:off x="3906325" y="2716500"/>
              <a:ext cx="432150" cy="431581"/>
            </a:xfrm>
            <a:custGeom>
              <a:rect b="b" l="l" r="r" t="t"/>
              <a:pathLst>
                <a:path extrusionOk="0" h="3033" w="3037">
                  <a:moveTo>
                    <a:pt x="2725" y="1"/>
                  </a:moveTo>
                  <a:lnTo>
                    <a:pt x="1" y="2724"/>
                  </a:lnTo>
                  <a:lnTo>
                    <a:pt x="1" y="3032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ga0811d2366_0_474"/>
            <p:cNvSpPr/>
            <p:nvPr/>
          </p:nvSpPr>
          <p:spPr>
            <a:xfrm>
              <a:off x="3980034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ga0811d2366_0_474"/>
            <p:cNvSpPr/>
            <p:nvPr/>
          </p:nvSpPr>
          <p:spPr>
            <a:xfrm>
              <a:off x="414395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ga0811d2366_0_474"/>
            <p:cNvSpPr/>
            <p:nvPr/>
          </p:nvSpPr>
          <p:spPr>
            <a:xfrm>
              <a:off x="43078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ga0811d2366_0_474"/>
            <p:cNvSpPr/>
            <p:nvPr/>
          </p:nvSpPr>
          <p:spPr>
            <a:xfrm>
              <a:off x="447180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8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ga0811d2366_0_474"/>
            <p:cNvSpPr/>
            <p:nvPr/>
          </p:nvSpPr>
          <p:spPr>
            <a:xfrm>
              <a:off x="4635303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ga0811d2366_0_474"/>
            <p:cNvSpPr/>
            <p:nvPr/>
          </p:nvSpPr>
          <p:spPr>
            <a:xfrm>
              <a:off x="479922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ga0811d2366_0_474"/>
            <p:cNvSpPr/>
            <p:nvPr/>
          </p:nvSpPr>
          <p:spPr>
            <a:xfrm>
              <a:off x="496300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8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ga0811d2366_0_474"/>
            <p:cNvSpPr/>
            <p:nvPr/>
          </p:nvSpPr>
          <p:spPr>
            <a:xfrm>
              <a:off x="512693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ga0811d2366_0_474"/>
            <p:cNvSpPr/>
            <p:nvPr/>
          </p:nvSpPr>
          <p:spPr>
            <a:xfrm>
              <a:off x="5290429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ga0811d2366_0_474"/>
            <p:cNvSpPr/>
            <p:nvPr/>
          </p:nvSpPr>
          <p:spPr>
            <a:xfrm>
              <a:off x="545435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ga0811d2366_0_474"/>
            <p:cNvSpPr/>
            <p:nvPr/>
          </p:nvSpPr>
          <p:spPr>
            <a:xfrm>
              <a:off x="561827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ga0811d2366_0_474"/>
            <p:cNvSpPr/>
            <p:nvPr/>
          </p:nvSpPr>
          <p:spPr>
            <a:xfrm>
              <a:off x="578220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ga0811d2366_0_474"/>
            <p:cNvSpPr/>
            <p:nvPr/>
          </p:nvSpPr>
          <p:spPr>
            <a:xfrm>
              <a:off x="59459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ga0811d2366_0_474"/>
            <p:cNvSpPr/>
            <p:nvPr/>
          </p:nvSpPr>
          <p:spPr>
            <a:xfrm>
              <a:off x="6109479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ga0811d2366_0_474"/>
            <p:cNvSpPr/>
            <p:nvPr/>
          </p:nvSpPr>
          <p:spPr>
            <a:xfrm>
              <a:off x="627340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ga0811d2366_0_474"/>
            <p:cNvSpPr/>
            <p:nvPr/>
          </p:nvSpPr>
          <p:spPr>
            <a:xfrm>
              <a:off x="643732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ga0811d2366_0_474"/>
            <p:cNvSpPr/>
            <p:nvPr/>
          </p:nvSpPr>
          <p:spPr>
            <a:xfrm>
              <a:off x="660125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ga0811d2366_0_474"/>
            <p:cNvSpPr/>
            <p:nvPr/>
          </p:nvSpPr>
          <p:spPr>
            <a:xfrm>
              <a:off x="6764463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ga0811d2366_0_474"/>
            <p:cNvSpPr/>
            <p:nvPr/>
          </p:nvSpPr>
          <p:spPr>
            <a:xfrm>
              <a:off x="6928387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ga0811d2366_0_474"/>
            <p:cNvSpPr/>
            <p:nvPr/>
          </p:nvSpPr>
          <p:spPr>
            <a:xfrm>
              <a:off x="7092311" y="2716500"/>
              <a:ext cx="491914" cy="477400"/>
            </a:xfrm>
            <a:custGeom>
              <a:rect b="b" l="l" r="r" t="t"/>
              <a:pathLst>
                <a:path extrusionOk="0" h="3355" w="345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456" y="210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ga0811d2366_0_474"/>
            <p:cNvSpPr/>
            <p:nvPr/>
          </p:nvSpPr>
          <p:spPr>
            <a:xfrm>
              <a:off x="7256235" y="2865910"/>
              <a:ext cx="327990" cy="327990"/>
            </a:xfrm>
            <a:custGeom>
              <a:rect b="b" l="l" r="r" t="t"/>
              <a:pathLst>
                <a:path extrusionOk="0" h="2305" w="2305">
                  <a:moveTo>
                    <a:pt x="2304" y="1"/>
                  </a:moveTo>
                  <a:lnTo>
                    <a:pt x="0" y="2305"/>
                  </a:lnTo>
                  <a:lnTo>
                    <a:pt x="309" y="2305"/>
                  </a:lnTo>
                  <a:lnTo>
                    <a:pt x="2304" y="31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ga0811d2366_0_474"/>
            <p:cNvSpPr/>
            <p:nvPr/>
          </p:nvSpPr>
          <p:spPr>
            <a:xfrm>
              <a:off x="7419590" y="3029834"/>
              <a:ext cx="164635" cy="164066"/>
            </a:xfrm>
            <a:custGeom>
              <a:rect b="b" l="l" r="r" t="t"/>
              <a:pathLst>
                <a:path extrusionOk="0" h="1153" w="1157">
                  <a:moveTo>
                    <a:pt x="1156" y="1"/>
                  </a:moveTo>
                  <a:lnTo>
                    <a:pt x="1" y="1153"/>
                  </a:lnTo>
                  <a:lnTo>
                    <a:pt x="313" y="1153"/>
                  </a:lnTo>
                  <a:lnTo>
                    <a:pt x="1156" y="3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ga0811d2366_0_474"/>
            <p:cNvSpPr/>
            <p:nvPr/>
          </p:nvSpPr>
          <p:spPr>
            <a:xfrm>
              <a:off x="7583514" y="3193758"/>
              <a:ext cx="711" cy="142"/>
            </a:xfrm>
            <a:custGeom>
              <a:rect b="b" l="l" r="r" t="t"/>
              <a:pathLst>
                <a:path extrusionOk="0" h="1" w="5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ga0811d2366_0_474"/>
          <p:cNvSpPr txBox="1"/>
          <p:nvPr>
            <p:ph type="ctrTitle"/>
          </p:nvPr>
        </p:nvSpPr>
        <p:spPr>
          <a:xfrm>
            <a:off x="590550" y="410777"/>
            <a:ext cx="20928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rgbClr val="F3F3F3"/>
        </a:solid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8c61fc63f_0_663"/>
          <p:cNvSpPr/>
          <p:nvPr/>
        </p:nvSpPr>
        <p:spPr>
          <a:xfrm>
            <a:off x="0" y="0"/>
            <a:ext cx="4167900" cy="51435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g78c61fc63f_0_663"/>
          <p:cNvSpPr txBox="1"/>
          <p:nvPr>
            <p:ph type="ctrTitle"/>
          </p:nvPr>
        </p:nvSpPr>
        <p:spPr>
          <a:xfrm>
            <a:off x="3381175" y="2234767"/>
            <a:ext cx="47001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nton"/>
              <a:buNone/>
              <a:defRPr sz="6000">
                <a:latin typeface="Anton"/>
                <a:ea typeface="Anton"/>
                <a:cs typeface="Anton"/>
                <a:sym typeface="Anton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76" name="Google Shape;476;g78c61fc63f_0_663"/>
          <p:cNvSpPr txBox="1"/>
          <p:nvPr>
            <p:ph idx="1" type="subTitle"/>
          </p:nvPr>
        </p:nvSpPr>
        <p:spPr>
          <a:xfrm>
            <a:off x="6305475" y="422950"/>
            <a:ext cx="22194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cxnSp>
        <p:nvCxnSpPr>
          <p:cNvPr id="477" name="Google Shape;477;g78c61fc63f_0_663"/>
          <p:cNvCxnSpPr/>
          <p:nvPr/>
        </p:nvCxnSpPr>
        <p:spPr>
          <a:xfrm>
            <a:off x="8420100" y="1139950"/>
            <a:ext cx="0" cy="4000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8" name="Google Shape;478;g78c61fc63f_0_663"/>
          <p:cNvCxnSpPr/>
          <p:nvPr/>
        </p:nvCxnSpPr>
        <p:spPr>
          <a:xfrm>
            <a:off x="8420100" y="0"/>
            <a:ext cx="0" cy="3954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9" name="Google Shape;479;g78c61fc63f_0_663"/>
          <p:cNvCxnSpPr/>
          <p:nvPr/>
        </p:nvCxnSpPr>
        <p:spPr>
          <a:xfrm rot="10800000">
            <a:off x="3543175" y="2156291"/>
            <a:ext cx="4423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4">
  <p:cSld name="CUSTOM_8">
    <p:bg>
      <p:bgPr>
        <a:solidFill>
          <a:srgbClr val="F3F3F3"/>
        </a:soli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78c61fc63f_0_670"/>
          <p:cNvSpPr/>
          <p:nvPr/>
        </p:nvSpPr>
        <p:spPr>
          <a:xfrm flipH="1" rot="10800000">
            <a:off x="371475" y="313200"/>
            <a:ext cx="704700" cy="48303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2" name="Google Shape;482;g78c61fc63f_0_670"/>
          <p:cNvCxnSpPr/>
          <p:nvPr/>
        </p:nvCxnSpPr>
        <p:spPr>
          <a:xfrm>
            <a:off x="723900" y="1139950"/>
            <a:ext cx="0" cy="4000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3" name="Google Shape;483;g78c61fc63f_0_670"/>
          <p:cNvCxnSpPr/>
          <p:nvPr/>
        </p:nvCxnSpPr>
        <p:spPr>
          <a:xfrm>
            <a:off x="723900" y="0"/>
            <a:ext cx="0" cy="3954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84" name="Google Shape;484;g78c61fc63f_0_670"/>
          <p:cNvGrpSpPr/>
          <p:nvPr/>
        </p:nvGrpSpPr>
        <p:grpSpPr>
          <a:xfrm rot="-5400000">
            <a:off x="7385675" y="965896"/>
            <a:ext cx="2219245" cy="288063"/>
            <a:chOff x="3906325" y="2716500"/>
            <a:chExt cx="3677900" cy="477400"/>
          </a:xfrm>
        </p:grpSpPr>
        <p:sp>
          <p:nvSpPr>
            <p:cNvPr id="485" name="Google Shape;485;g78c61fc63f_0_670"/>
            <p:cNvSpPr/>
            <p:nvPr/>
          </p:nvSpPr>
          <p:spPr>
            <a:xfrm>
              <a:off x="3906325" y="2716500"/>
              <a:ext cx="268226" cy="267657"/>
            </a:xfrm>
            <a:custGeom>
              <a:rect b="b" l="l" r="r" t="t"/>
              <a:pathLst>
                <a:path extrusionOk="0" h="1881" w="1885">
                  <a:moveTo>
                    <a:pt x="1574" y="1"/>
                  </a:moveTo>
                  <a:lnTo>
                    <a:pt x="1" y="1572"/>
                  </a:lnTo>
                  <a:lnTo>
                    <a:pt x="1" y="1880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g78c61fc63f_0_670"/>
            <p:cNvSpPr/>
            <p:nvPr/>
          </p:nvSpPr>
          <p:spPr>
            <a:xfrm>
              <a:off x="3906325" y="2716500"/>
              <a:ext cx="432150" cy="431581"/>
            </a:xfrm>
            <a:custGeom>
              <a:rect b="b" l="l" r="r" t="t"/>
              <a:pathLst>
                <a:path extrusionOk="0" h="3033" w="3037">
                  <a:moveTo>
                    <a:pt x="2725" y="1"/>
                  </a:moveTo>
                  <a:lnTo>
                    <a:pt x="1" y="2724"/>
                  </a:lnTo>
                  <a:lnTo>
                    <a:pt x="1" y="3032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g78c61fc63f_0_670"/>
            <p:cNvSpPr/>
            <p:nvPr/>
          </p:nvSpPr>
          <p:spPr>
            <a:xfrm>
              <a:off x="3980034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g78c61fc63f_0_670"/>
            <p:cNvSpPr/>
            <p:nvPr/>
          </p:nvSpPr>
          <p:spPr>
            <a:xfrm>
              <a:off x="414395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g78c61fc63f_0_670"/>
            <p:cNvSpPr/>
            <p:nvPr/>
          </p:nvSpPr>
          <p:spPr>
            <a:xfrm>
              <a:off x="43078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g78c61fc63f_0_670"/>
            <p:cNvSpPr/>
            <p:nvPr/>
          </p:nvSpPr>
          <p:spPr>
            <a:xfrm>
              <a:off x="447180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8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g78c61fc63f_0_670"/>
            <p:cNvSpPr/>
            <p:nvPr/>
          </p:nvSpPr>
          <p:spPr>
            <a:xfrm>
              <a:off x="4635303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g78c61fc63f_0_670"/>
            <p:cNvSpPr/>
            <p:nvPr/>
          </p:nvSpPr>
          <p:spPr>
            <a:xfrm>
              <a:off x="479922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g78c61fc63f_0_670"/>
            <p:cNvSpPr/>
            <p:nvPr/>
          </p:nvSpPr>
          <p:spPr>
            <a:xfrm>
              <a:off x="496300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8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g78c61fc63f_0_670"/>
            <p:cNvSpPr/>
            <p:nvPr/>
          </p:nvSpPr>
          <p:spPr>
            <a:xfrm>
              <a:off x="512693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g78c61fc63f_0_670"/>
            <p:cNvSpPr/>
            <p:nvPr/>
          </p:nvSpPr>
          <p:spPr>
            <a:xfrm>
              <a:off x="5290429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g78c61fc63f_0_670"/>
            <p:cNvSpPr/>
            <p:nvPr/>
          </p:nvSpPr>
          <p:spPr>
            <a:xfrm>
              <a:off x="545435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g78c61fc63f_0_670"/>
            <p:cNvSpPr/>
            <p:nvPr/>
          </p:nvSpPr>
          <p:spPr>
            <a:xfrm>
              <a:off x="561827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g78c61fc63f_0_670"/>
            <p:cNvSpPr/>
            <p:nvPr/>
          </p:nvSpPr>
          <p:spPr>
            <a:xfrm>
              <a:off x="578220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g78c61fc63f_0_670"/>
            <p:cNvSpPr/>
            <p:nvPr/>
          </p:nvSpPr>
          <p:spPr>
            <a:xfrm>
              <a:off x="59459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g78c61fc63f_0_670"/>
            <p:cNvSpPr/>
            <p:nvPr/>
          </p:nvSpPr>
          <p:spPr>
            <a:xfrm>
              <a:off x="6109479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g78c61fc63f_0_670"/>
            <p:cNvSpPr/>
            <p:nvPr/>
          </p:nvSpPr>
          <p:spPr>
            <a:xfrm>
              <a:off x="627340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g78c61fc63f_0_670"/>
            <p:cNvSpPr/>
            <p:nvPr/>
          </p:nvSpPr>
          <p:spPr>
            <a:xfrm>
              <a:off x="643732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g78c61fc63f_0_670"/>
            <p:cNvSpPr/>
            <p:nvPr/>
          </p:nvSpPr>
          <p:spPr>
            <a:xfrm>
              <a:off x="660125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g78c61fc63f_0_670"/>
            <p:cNvSpPr/>
            <p:nvPr/>
          </p:nvSpPr>
          <p:spPr>
            <a:xfrm>
              <a:off x="6764463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g78c61fc63f_0_670"/>
            <p:cNvSpPr/>
            <p:nvPr/>
          </p:nvSpPr>
          <p:spPr>
            <a:xfrm>
              <a:off x="6928387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g78c61fc63f_0_670"/>
            <p:cNvSpPr/>
            <p:nvPr/>
          </p:nvSpPr>
          <p:spPr>
            <a:xfrm>
              <a:off x="7092311" y="2716500"/>
              <a:ext cx="491914" cy="477400"/>
            </a:xfrm>
            <a:custGeom>
              <a:rect b="b" l="l" r="r" t="t"/>
              <a:pathLst>
                <a:path extrusionOk="0" h="3355" w="345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456" y="210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g78c61fc63f_0_670"/>
            <p:cNvSpPr/>
            <p:nvPr/>
          </p:nvSpPr>
          <p:spPr>
            <a:xfrm>
              <a:off x="7256235" y="2865910"/>
              <a:ext cx="327990" cy="327990"/>
            </a:xfrm>
            <a:custGeom>
              <a:rect b="b" l="l" r="r" t="t"/>
              <a:pathLst>
                <a:path extrusionOk="0" h="2305" w="2305">
                  <a:moveTo>
                    <a:pt x="2304" y="1"/>
                  </a:moveTo>
                  <a:lnTo>
                    <a:pt x="0" y="2305"/>
                  </a:lnTo>
                  <a:lnTo>
                    <a:pt x="309" y="2305"/>
                  </a:lnTo>
                  <a:lnTo>
                    <a:pt x="2304" y="31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g78c61fc63f_0_670"/>
            <p:cNvSpPr/>
            <p:nvPr/>
          </p:nvSpPr>
          <p:spPr>
            <a:xfrm>
              <a:off x="7419590" y="3029834"/>
              <a:ext cx="164635" cy="164066"/>
            </a:xfrm>
            <a:custGeom>
              <a:rect b="b" l="l" r="r" t="t"/>
              <a:pathLst>
                <a:path extrusionOk="0" h="1153" w="1157">
                  <a:moveTo>
                    <a:pt x="1156" y="1"/>
                  </a:moveTo>
                  <a:lnTo>
                    <a:pt x="1" y="1153"/>
                  </a:lnTo>
                  <a:lnTo>
                    <a:pt x="313" y="1153"/>
                  </a:lnTo>
                  <a:lnTo>
                    <a:pt x="1156" y="3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g78c61fc63f_0_670"/>
            <p:cNvSpPr/>
            <p:nvPr/>
          </p:nvSpPr>
          <p:spPr>
            <a:xfrm>
              <a:off x="7583514" y="3193758"/>
              <a:ext cx="711" cy="142"/>
            </a:xfrm>
            <a:custGeom>
              <a:rect b="b" l="l" r="r" t="t"/>
              <a:pathLst>
                <a:path extrusionOk="0" h="1" w="5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0" name="Google Shape;510;g78c61fc63f_0_670"/>
          <p:cNvSpPr txBox="1"/>
          <p:nvPr>
            <p:ph idx="1" type="body"/>
          </p:nvPr>
        </p:nvSpPr>
        <p:spPr>
          <a:xfrm>
            <a:off x="1366500" y="2134800"/>
            <a:ext cx="5308200" cy="1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11" name="Google Shape;511;g78c61fc63f_0_670"/>
          <p:cNvSpPr/>
          <p:nvPr/>
        </p:nvSpPr>
        <p:spPr>
          <a:xfrm>
            <a:off x="1514575" y="1599150"/>
            <a:ext cx="6465000" cy="35442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g78c61fc63f_0_670"/>
          <p:cNvSpPr txBox="1"/>
          <p:nvPr>
            <p:ph type="ctrTitle"/>
          </p:nvPr>
        </p:nvSpPr>
        <p:spPr>
          <a:xfrm>
            <a:off x="590550" y="410777"/>
            <a:ext cx="20928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4">
  <p:cSld name="CUSTOM_8">
    <p:bg>
      <p:bgPr>
        <a:solidFill>
          <a:srgbClr val="F3F3F3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0"/>
          <p:cNvSpPr/>
          <p:nvPr/>
        </p:nvSpPr>
        <p:spPr>
          <a:xfrm flipH="1" rot="10800000">
            <a:off x="371475" y="313200"/>
            <a:ext cx="704700" cy="48303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20"/>
          <p:cNvCxnSpPr/>
          <p:nvPr/>
        </p:nvCxnSpPr>
        <p:spPr>
          <a:xfrm>
            <a:off x="723900" y="1139950"/>
            <a:ext cx="0" cy="4000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" name="Google Shape;19;p20"/>
          <p:cNvCxnSpPr/>
          <p:nvPr/>
        </p:nvCxnSpPr>
        <p:spPr>
          <a:xfrm>
            <a:off x="723900" y="0"/>
            <a:ext cx="0" cy="3954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0" name="Google Shape;20;p20"/>
          <p:cNvGrpSpPr/>
          <p:nvPr/>
        </p:nvGrpSpPr>
        <p:grpSpPr>
          <a:xfrm rot="-5400000">
            <a:off x="7385674" y="965896"/>
            <a:ext cx="2219245" cy="288063"/>
            <a:chOff x="3906325" y="2716500"/>
            <a:chExt cx="3677900" cy="477400"/>
          </a:xfrm>
        </p:grpSpPr>
        <p:sp>
          <p:nvSpPr>
            <p:cNvPr id="21" name="Google Shape;21;p20"/>
            <p:cNvSpPr/>
            <p:nvPr/>
          </p:nvSpPr>
          <p:spPr>
            <a:xfrm>
              <a:off x="3906325" y="2716500"/>
              <a:ext cx="268226" cy="267657"/>
            </a:xfrm>
            <a:custGeom>
              <a:rect b="b" l="l" r="r" t="t"/>
              <a:pathLst>
                <a:path extrusionOk="0" h="1881" w="1885">
                  <a:moveTo>
                    <a:pt x="1574" y="1"/>
                  </a:moveTo>
                  <a:lnTo>
                    <a:pt x="1" y="1572"/>
                  </a:lnTo>
                  <a:lnTo>
                    <a:pt x="1" y="1880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0"/>
            <p:cNvSpPr/>
            <p:nvPr/>
          </p:nvSpPr>
          <p:spPr>
            <a:xfrm>
              <a:off x="3906325" y="2716500"/>
              <a:ext cx="432150" cy="431581"/>
            </a:xfrm>
            <a:custGeom>
              <a:rect b="b" l="l" r="r" t="t"/>
              <a:pathLst>
                <a:path extrusionOk="0" h="3033" w="3037">
                  <a:moveTo>
                    <a:pt x="2725" y="1"/>
                  </a:moveTo>
                  <a:lnTo>
                    <a:pt x="1" y="2724"/>
                  </a:lnTo>
                  <a:lnTo>
                    <a:pt x="1" y="3032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0"/>
            <p:cNvSpPr/>
            <p:nvPr/>
          </p:nvSpPr>
          <p:spPr>
            <a:xfrm>
              <a:off x="3980034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0"/>
            <p:cNvSpPr/>
            <p:nvPr/>
          </p:nvSpPr>
          <p:spPr>
            <a:xfrm>
              <a:off x="414395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0"/>
            <p:cNvSpPr/>
            <p:nvPr/>
          </p:nvSpPr>
          <p:spPr>
            <a:xfrm>
              <a:off x="43078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0"/>
            <p:cNvSpPr/>
            <p:nvPr/>
          </p:nvSpPr>
          <p:spPr>
            <a:xfrm>
              <a:off x="447180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8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0"/>
            <p:cNvSpPr/>
            <p:nvPr/>
          </p:nvSpPr>
          <p:spPr>
            <a:xfrm>
              <a:off x="4635303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0"/>
            <p:cNvSpPr/>
            <p:nvPr/>
          </p:nvSpPr>
          <p:spPr>
            <a:xfrm>
              <a:off x="479922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0"/>
            <p:cNvSpPr/>
            <p:nvPr/>
          </p:nvSpPr>
          <p:spPr>
            <a:xfrm>
              <a:off x="496300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8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0"/>
            <p:cNvSpPr/>
            <p:nvPr/>
          </p:nvSpPr>
          <p:spPr>
            <a:xfrm>
              <a:off x="512693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0"/>
            <p:cNvSpPr/>
            <p:nvPr/>
          </p:nvSpPr>
          <p:spPr>
            <a:xfrm>
              <a:off x="5290429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0"/>
            <p:cNvSpPr/>
            <p:nvPr/>
          </p:nvSpPr>
          <p:spPr>
            <a:xfrm>
              <a:off x="545435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0"/>
            <p:cNvSpPr/>
            <p:nvPr/>
          </p:nvSpPr>
          <p:spPr>
            <a:xfrm>
              <a:off x="561827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0"/>
            <p:cNvSpPr/>
            <p:nvPr/>
          </p:nvSpPr>
          <p:spPr>
            <a:xfrm>
              <a:off x="578220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0"/>
            <p:cNvSpPr/>
            <p:nvPr/>
          </p:nvSpPr>
          <p:spPr>
            <a:xfrm>
              <a:off x="59459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0"/>
            <p:cNvSpPr/>
            <p:nvPr/>
          </p:nvSpPr>
          <p:spPr>
            <a:xfrm>
              <a:off x="6109479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0"/>
            <p:cNvSpPr/>
            <p:nvPr/>
          </p:nvSpPr>
          <p:spPr>
            <a:xfrm>
              <a:off x="627340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0"/>
            <p:cNvSpPr/>
            <p:nvPr/>
          </p:nvSpPr>
          <p:spPr>
            <a:xfrm>
              <a:off x="643732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0"/>
            <p:cNvSpPr/>
            <p:nvPr/>
          </p:nvSpPr>
          <p:spPr>
            <a:xfrm>
              <a:off x="660125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0"/>
            <p:cNvSpPr/>
            <p:nvPr/>
          </p:nvSpPr>
          <p:spPr>
            <a:xfrm>
              <a:off x="6764463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0"/>
            <p:cNvSpPr/>
            <p:nvPr/>
          </p:nvSpPr>
          <p:spPr>
            <a:xfrm>
              <a:off x="6928387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0"/>
            <p:cNvSpPr/>
            <p:nvPr/>
          </p:nvSpPr>
          <p:spPr>
            <a:xfrm>
              <a:off x="7092311" y="2716500"/>
              <a:ext cx="491914" cy="477400"/>
            </a:xfrm>
            <a:custGeom>
              <a:rect b="b" l="l" r="r" t="t"/>
              <a:pathLst>
                <a:path extrusionOk="0" h="3355" w="345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456" y="210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0"/>
            <p:cNvSpPr/>
            <p:nvPr/>
          </p:nvSpPr>
          <p:spPr>
            <a:xfrm>
              <a:off x="7256235" y="2865910"/>
              <a:ext cx="327990" cy="327990"/>
            </a:xfrm>
            <a:custGeom>
              <a:rect b="b" l="l" r="r" t="t"/>
              <a:pathLst>
                <a:path extrusionOk="0" h="2305" w="2305">
                  <a:moveTo>
                    <a:pt x="2304" y="1"/>
                  </a:moveTo>
                  <a:lnTo>
                    <a:pt x="0" y="2305"/>
                  </a:lnTo>
                  <a:lnTo>
                    <a:pt x="309" y="2305"/>
                  </a:lnTo>
                  <a:lnTo>
                    <a:pt x="2304" y="31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0"/>
            <p:cNvSpPr/>
            <p:nvPr/>
          </p:nvSpPr>
          <p:spPr>
            <a:xfrm>
              <a:off x="7419590" y="3029834"/>
              <a:ext cx="164635" cy="164066"/>
            </a:xfrm>
            <a:custGeom>
              <a:rect b="b" l="l" r="r" t="t"/>
              <a:pathLst>
                <a:path extrusionOk="0" h="1153" w="1157">
                  <a:moveTo>
                    <a:pt x="1156" y="1"/>
                  </a:moveTo>
                  <a:lnTo>
                    <a:pt x="1" y="1153"/>
                  </a:lnTo>
                  <a:lnTo>
                    <a:pt x="313" y="1153"/>
                  </a:lnTo>
                  <a:lnTo>
                    <a:pt x="1156" y="3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0"/>
            <p:cNvSpPr/>
            <p:nvPr/>
          </p:nvSpPr>
          <p:spPr>
            <a:xfrm>
              <a:off x="7583514" y="3193758"/>
              <a:ext cx="711" cy="142"/>
            </a:xfrm>
            <a:custGeom>
              <a:rect b="b" l="l" r="r" t="t"/>
              <a:pathLst>
                <a:path extrusionOk="0" h="1" w="5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1366500" y="2134800"/>
            <a:ext cx="5308200" cy="1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" name="Google Shape;47;p20"/>
          <p:cNvSpPr/>
          <p:nvPr/>
        </p:nvSpPr>
        <p:spPr>
          <a:xfrm>
            <a:off x="1514575" y="1599150"/>
            <a:ext cx="6465000" cy="35442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0"/>
          <p:cNvSpPr txBox="1"/>
          <p:nvPr>
            <p:ph type="ctrTitle"/>
          </p:nvPr>
        </p:nvSpPr>
        <p:spPr>
          <a:xfrm>
            <a:off x="590550" y="410777"/>
            <a:ext cx="20928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CUSTOM_14_4_1_1">
    <p:bg>
      <p:bgPr>
        <a:solidFill>
          <a:srgbClr val="F3F3F3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78c61fc63f_0_703"/>
          <p:cNvSpPr/>
          <p:nvPr/>
        </p:nvSpPr>
        <p:spPr>
          <a:xfrm flipH="1" rot="10800000">
            <a:off x="371475" y="-18900"/>
            <a:ext cx="704700" cy="51624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5" name="Google Shape;515;g78c61fc63f_0_703"/>
          <p:cNvCxnSpPr/>
          <p:nvPr/>
        </p:nvCxnSpPr>
        <p:spPr>
          <a:xfrm>
            <a:off x="723900" y="1139950"/>
            <a:ext cx="0" cy="4000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6" name="Google Shape;516;g78c61fc63f_0_703"/>
          <p:cNvCxnSpPr/>
          <p:nvPr/>
        </p:nvCxnSpPr>
        <p:spPr>
          <a:xfrm>
            <a:off x="723900" y="0"/>
            <a:ext cx="0" cy="3954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17" name="Google Shape;517;g78c61fc63f_0_703"/>
          <p:cNvGrpSpPr/>
          <p:nvPr/>
        </p:nvGrpSpPr>
        <p:grpSpPr>
          <a:xfrm rot="-5400000">
            <a:off x="7385675" y="965896"/>
            <a:ext cx="2219245" cy="288063"/>
            <a:chOff x="3906325" y="2716500"/>
            <a:chExt cx="3677900" cy="477400"/>
          </a:xfrm>
        </p:grpSpPr>
        <p:sp>
          <p:nvSpPr>
            <p:cNvPr id="518" name="Google Shape;518;g78c61fc63f_0_703"/>
            <p:cNvSpPr/>
            <p:nvPr/>
          </p:nvSpPr>
          <p:spPr>
            <a:xfrm>
              <a:off x="3906325" y="2716500"/>
              <a:ext cx="268226" cy="267657"/>
            </a:xfrm>
            <a:custGeom>
              <a:rect b="b" l="l" r="r" t="t"/>
              <a:pathLst>
                <a:path extrusionOk="0" h="1881" w="1885">
                  <a:moveTo>
                    <a:pt x="1574" y="1"/>
                  </a:moveTo>
                  <a:lnTo>
                    <a:pt x="1" y="1572"/>
                  </a:lnTo>
                  <a:lnTo>
                    <a:pt x="1" y="1880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g78c61fc63f_0_703"/>
            <p:cNvSpPr/>
            <p:nvPr/>
          </p:nvSpPr>
          <p:spPr>
            <a:xfrm>
              <a:off x="3906325" y="2716500"/>
              <a:ext cx="432150" cy="431581"/>
            </a:xfrm>
            <a:custGeom>
              <a:rect b="b" l="l" r="r" t="t"/>
              <a:pathLst>
                <a:path extrusionOk="0" h="3033" w="3037">
                  <a:moveTo>
                    <a:pt x="2725" y="1"/>
                  </a:moveTo>
                  <a:lnTo>
                    <a:pt x="1" y="2724"/>
                  </a:lnTo>
                  <a:lnTo>
                    <a:pt x="1" y="3032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g78c61fc63f_0_703"/>
            <p:cNvSpPr/>
            <p:nvPr/>
          </p:nvSpPr>
          <p:spPr>
            <a:xfrm>
              <a:off x="3980034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g78c61fc63f_0_703"/>
            <p:cNvSpPr/>
            <p:nvPr/>
          </p:nvSpPr>
          <p:spPr>
            <a:xfrm>
              <a:off x="414395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g78c61fc63f_0_703"/>
            <p:cNvSpPr/>
            <p:nvPr/>
          </p:nvSpPr>
          <p:spPr>
            <a:xfrm>
              <a:off x="43078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g78c61fc63f_0_703"/>
            <p:cNvSpPr/>
            <p:nvPr/>
          </p:nvSpPr>
          <p:spPr>
            <a:xfrm>
              <a:off x="447180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8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g78c61fc63f_0_703"/>
            <p:cNvSpPr/>
            <p:nvPr/>
          </p:nvSpPr>
          <p:spPr>
            <a:xfrm>
              <a:off x="4635303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g78c61fc63f_0_703"/>
            <p:cNvSpPr/>
            <p:nvPr/>
          </p:nvSpPr>
          <p:spPr>
            <a:xfrm>
              <a:off x="479922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g78c61fc63f_0_703"/>
            <p:cNvSpPr/>
            <p:nvPr/>
          </p:nvSpPr>
          <p:spPr>
            <a:xfrm>
              <a:off x="496300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8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g78c61fc63f_0_703"/>
            <p:cNvSpPr/>
            <p:nvPr/>
          </p:nvSpPr>
          <p:spPr>
            <a:xfrm>
              <a:off x="512693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g78c61fc63f_0_703"/>
            <p:cNvSpPr/>
            <p:nvPr/>
          </p:nvSpPr>
          <p:spPr>
            <a:xfrm>
              <a:off x="5290429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g78c61fc63f_0_703"/>
            <p:cNvSpPr/>
            <p:nvPr/>
          </p:nvSpPr>
          <p:spPr>
            <a:xfrm>
              <a:off x="545435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g78c61fc63f_0_703"/>
            <p:cNvSpPr/>
            <p:nvPr/>
          </p:nvSpPr>
          <p:spPr>
            <a:xfrm>
              <a:off x="561827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g78c61fc63f_0_703"/>
            <p:cNvSpPr/>
            <p:nvPr/>
          </p:nvSpPr>
          <p:spPr>
            <a:xfrm>
              <a:off x="578220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g78c61fc63f_0_703"/>
            <p:cNvSpPr/>
            <p:nvPr/>
          </p:nvSpPr>
          <p:spPr>
            <a:xfrm>
              <a:off x="59459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g78c61fc63f_0_703"/>
            <p:cNvSpPr/>
            <p:nvPr/>
          </p:nvSpPr>
          <p:spPr>
            <a:xfrm>
              <a:off x="6109479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g78c61fc63f_0_703"/>
            <p:cNvSpPr/>
            <p:nvPr/>
          </p:nvSpPr>
          <p:spPr>
            <a:xfrm>
              <a:off x="627340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g78c61fc63f_0_703"/>
            <p:cNvSpPr/>
            <p:nvPr/>
          </p:nvSpPr>
          <p:spPr>
            <a:xfrm>
              <a:off x="643732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g78c61fc63f_0_703"/>
            <p:cNvSpPr/>
            <p:nvPr/>
          </p:nvSpPr>
          <p:spPr>
            <a:xfrm>
              <a:off x="660125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g78c61fc63f_0_703"/>
            <p:cNvSpPr/>
            <p:nvPr/>
          </p:nvSpPr>
          <p:spPr>
            <a:xfrm>
              <a:off x="6764463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g78c61fc63f_0_703"/>
            <p:cNvSpPr/>
            <p:nvPr/>
          </p:nvSpPr>
          <p:spPr>
            <a:xfrm>
              <a:off x="6928387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g78c61fc63f_0_703"/>
            <p:cNvSpPr/>
            <p:nvPr/>
          </p:nvSpPr>
          <p:spPr>
            <a:xfrm>
              <a:off x="7092311" y="2716500"/>
              <a:ext cx="491914" cy="477400"/>
            </a:xfrm>
            <a:custGeom>
              <a:rect b="b" l="l" r="r" t="t"/>
              <a:pathLst>
                <a:path extrusionOk="0" h="3355" w="345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456" y="210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g78c61fc63f_0_703"/>
            <p:cNvSpPr/>
            <p:nvPr/>
          </p:nvSpPr>
          <p:spPr>
            <a:xfrm>
              <a:off x="7256235" y="2865910"/>
              <a:ext cx="327990" cy="327990"/>
            </a:xfrm>
            <a:custGeom>
              <a:rect b="b" l="l" r="r" t="t"/>
              <a:pathLst>
                <a:path extrusionOk="0" h="2305" w="2305">
                  <a:moveTo>
                    <a:pt x="2304" y="1"/>
                  </a:moveTo>
                  <a:lnTo>
                    <a:pt x="0" y="2305"/>
                  </a:lnTo>
                  <a:lnTo>
                    <a:pt x="309" y="2305"/>
                  </a:lnTo>
                  <a:lnTo>
                    <a:pt x="2304" y="31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g78c61fc63f_0_703"/>
            <p:cNvSpPr/>
            <p:nvPr/>
          </p:nvSpPr>
          <p:spPr>
            <a:xfrm>
              <a:off x="7419590" y="3029834"/>
              <a:ext cx="164635" cy="164066"/>
            </a:xfrm>
            <a:custGeom>
              <a:rect b="b" l="l" r="r" t="t"/>
              <a:pathLst>
                <a:path extrusionOk="0" h="1153" w="1157">
                  <a:moveTo>
                    <a:pt x="1156" y="1"/>
                  </a:moveTo>
                  <a:lnTo>
                    <a:pt x="1" y="1153"/>
                  </a:lnTo>
                  <a:lnTo>
                    <a:pt x="313" y="1153"/>
                  </a:lnTo>
                  <a:lnTo>
                    <a:pt x="1156" y="3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g78c61fc63f_0_703"/>
            <p:cNvSpPr/>
            <p:nvPr/>
          </p:nvSpPr>
          <p:spPr>
            <a:xfrm>
              <a:off x="7583514" y="3193758"/>
              <a:ext cx="711" cy="142"/>
            </a:xfrm>
            <a:custGeom>
              <a:rect b="b" l="l" r="r" t="t"/>
              <a:pathLst>
                <a:path extrusionOk="0" h="1" w="5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3" name="Google Shape;543;g78c61fc63f_0_703"/>
          <p:cNvSpPr txBox="1"/>
          <p:nvPr>
            <p:ph type="ctrTitle"/>
          </p:nvPr>
        </p:nvSpPr>
        <p:spPr>
          <a:xfrm>
            <a:off x="590550" y="410777"/>
            <a:ext cx="20928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CUSTOM_14">
    <p:bg>
      <p:bgPr>
        <a:solidFill>
          <a:srgbClr val="F3F3F3"/>
        </a:solidFill>
      </p:bgPr>
    </p:bg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78c61fc63f_0_734"/>
          <p:cNvSpPr/>
          <p:nvPr/>
        </p:nvSpPr>
        <p:spPr>
          <a:xfrm>
            <a:off x="371475" y="310300"/>
            <a:ext cx="8772600" cy="48303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g78c61fc63f_0_734"/>
          <p:cNvSpPr/>
          <p:nvPr/>
        </p:nvSpPr>
        <p:spPr>
          <a:xfrm>
            <a:off x="3780975" y="2872525"/>
            <a:ext cx="1953600" cy="1928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g78c61fc63f_0_734"/>
          <p:cNvSpPr/>
          <p:nvPr/>
        </p:nvSpPr>
        <p:spPr>
          <a:xfrm>
            <a:off x="6052175" y="2872525"/>
            <a:ext cx="1953600" cy="1928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g78c61fc63f_0_734"/>
          <p:cNvSpPr/>
          <p:nvPr/>
        </p:nvSpPr>
        <p:spPr>
          <a:xfrm>
            <a:off x="1509775" y="2872525"/>
            <a:ext cx="1953600" cy="1928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g78c61fc63f_0_734"/>
          <p:cNvSpPr txBox="1"/>
          <p:nvPr>
            <p:ph idx="1" type="subTitle"/>
          </p:nvPr>
        </p:nvSpPr>
        <p:spPr>
          <a:xfrm>
            <a:off x="1545925" y="3547000"/>
            <a:ext cx="18813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0" name="Google Shape;550;g78c61fc63f_0_734"/>
          <p:cNvSpPr txBox="1"/>
          <p:nvPr>
            <p:ph idx="2" type="subTitle"/>
          </p:nvPr>
        </p:nvSpPr>
        <p:spPr>
          <a:xfrm>
            <a:off x="3825058" y="3547000"/>
            <a:ext cx="18813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1" name="Google Shape;551;g78c61fc63f_0_734"/>
          <p:cNvSpPr txBox="1"/>
          <p:nvPr>
            <p:ph idx="3" type="subTitle"/>
          </p:nvPr>
        </p:nvSpPr>
        <p:spPr>
          <a:xfrm>
            <a:off x="6088325" y="3547000"/>
            <a:ext cx="18813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2" name="Google Shape;552;g78c61fc63f_0_734"/>
          <p:cNvSpPr txBox="1"/>
          <p:nvPr>
            <p:ph idx="4" type="subTitle"/>
          </p:nvPr>
        </p:nvSpPr>
        <p:spPr>
          <a:xfrm>
            <a:off x="1545926" y="24346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553" name="Google Shape;553;g78c61fc63f_0_734"/>
          <p:cNvSpPr txBox="1"/>
          <p:nvPr>
            <p:ph idx="5" type="subTitle"/>
          </p:nvPr>
        </p:nvSpPr>
        <p:spPr>
          <a:xfrm>
            <a:off x="3825059" y="24346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554" name="Google Shape;554;g78c61fc63f_0_734"/>
          <p:cNvSpPr txBox="1"/>
          <p:nvPr>
            <p:ph idx="6" type="subTitle"/>
          </p:nvPr>
        </p:nvSpPr>
        <p:spPr>
          <a:xfrm>
            <a:off x="6088325" y="24346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cxnSp>
        <p:nvCxnSpPr>
          <p:cNvPr id="555" name="Google Shape;555;g78c61fc63f_0_734"/>
          <p:cNvCxnSpPr/>
          <p:nvPr/>
        </p:nvCxnSpPr>
        <p:spPr>
          <a:xfrm>
            <a:off x="723900" y="1139950"/>
            <a:ext cx="0" cy="4000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6" name="Google Shape;556;g78c61fc63f_0_734"/>
          <p:cNvCxnSpPr/>
          <p:nvPr/>
        </p:nvCxnSpPr>
        <p:spPr>
          <a:xfrm>
            <a:off x="723900" y="0"/>
            <a:ext cx="0" cy="3954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57" name="Google Shape;557;g78c61fc63f_0_734"/>
          <p:cNvGrpSpPr/>
          <p:nvPr/>
        </p:nvGrpSpPr>
        <p:grpSpPr>
          <a:xfrm>
            <a:off x="6936924" y="2405297"/>
            <a:ext cx="2219245" cy="288063"/>
            <a:chOff x="3906325" y="2716500"/>
            <a:chExt cx="3677900" cy="477400"/>
          </a:xfrm>
        </p:grpSpPr>
        <p:sp>
          <p:nvSpPr>
            <p:cNvPr id="558" name="Google Shape;558;g78c61fc63f_0_734"/>
            <p:cNvSpPr/>
            <p:nvPr/>
          </p:nvSpPr>
          <p:spPr>
            <a:xfrm>
              <a:off x="3906325" y="2716500"/>
              <a:ext cx="268226" cy="267657"/>
            </a:xfrm>
            <a:custGeom>
              <a:rect b="b" l="l" r="r" t="t"/>
              <a:pathLst>
                <a:path extrusionOk="0" h="1881" w="1885">
                  <a:moveTo>
                    <a:pt x="1574" y="1"/>
                  </a:moveTo>
                  <a:lnTo>
                    <a:pt x="1" y="1572"/>
                  </a:lnTo>
                  <a:lnTo>
                    <a:pt x="1" y="1880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g78c61fc63f_0_734"/>
            <p:cNvSpPr/>
            <p:nvPr/>
          </p:nvSpPr>
          <p:spPr>
            <a:xfrm>
              <a:off x="3906325" y="2716500"/>
              <a:ext cx="432150" cy="431581"/>
            </a:xfrm>
            <a:custGeom>
              <a:rect b="b" l="l" r="r" t="t"/>
              <a:pathLst>
                <a:path extrusionOk="0" h="3033" w="3037">
                  <a:moveTo>
                    <a:pt x="2725" y="1"/>
                  </a:moveTo>
                  <a:lnTo>
                    <a:pt x="1" y="2724"/>
                  </a:lnTo>
                  <a:lnTo>
                    <a:pt x="1" y="3032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g78c61fc63f_0_734"/>
            <p:cNvSpPr/>
            <p:nvPr/>
          </p:nvSpPr>
          <p:spPr>
            <a:xfrm>
              <a:off x="3980034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g78c61fc63f_0_734"/>
            <p:cNvSpPr/>
            <p:nvPr/>
          </p:nvSpPr>
          <p:spPr>
            <a:xfrm>
              <a:off x="414395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g78c61fc63f_0_734"/>
            <p:cNvSpPr/>
            <p:nvPr/>
          </p:nvSpPr>
          <p:spPr>
            <a:xfrm>
              <a:off x="43078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g78c61fc63f_0_734"/>
            <p:cNvSpPr/>
            <p:nvPr/>
          </p:nvSpPr>
          <p:spPr>
            <a:xfrm>
              <a:off x="447180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8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g78c61fc63f_0_734"/>
            <p:cNvSpPr/>
            <p:nvPr/>
          </p:nvSpPr>
          <p:spPr>
            <a:xfrm>
              <a:off x="4635303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g78c61fc63f_0_734"/>
            <p:cNvSpPr/>
            <p:nvPr/>
          </p:nvSpPr>
          <p:spPr>
            <a:xfrm>
              <a:off x="479922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g78c61fc63f_0_734"/>
            <p:cNvSpPr/>
            <p:nvPr/>
          </p:nvSpPr>
          <p:spPr>
            <a:xfrm>
              <a:off x="496300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8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g78c61fc63f_0_734"/>
            <p:cNvSpPr/>
            <p:nvPr/>
          </p:nvSpPr>
          <p:spPr>
            <a:xfrm>
              <a:off x="512693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g78c61fc63f_0_734"/>
            <p:cNvSpPr/>
            <p:nvPr/>
          </p:nvSpPr>
          <p:spPr>
            <a:xfrm>
              <a:off x="5290429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g78c61fc63f_0_734"/>
            <p:cNvSpPr/>
            <p:nvPr/>
          </p:nvSpPr>
          <p:spPr>
            <a:xfrm>
              <a:off x="545435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g78c61fc63f_0_734"/>
            <p:cNvSpPr/>
            <p:nvPr/>
          </p:nvSpPr>
          <p:spPr>
            <a:xfrm>
              <a:off x="561827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g78c61fc63f_0_734"/>
            <p:cNvSpPr/>
            <p:nvPr/>
          </p:nvSpPr>
          <p:spPr>
            <a:xfrm>
              <a:off x="578220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g78c61fc63f_0_734"/>
            <p:cNvSpPr/>
            <p:nvPr/>
          </p:nvSpPr>
          <p:spPr>
            <a:xfrm>
              <a:off x="59459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g78c61fc63f_0_734"/>
            <p:cNvSpPr/>
            <p:nvPr/>
          </p:nvSpPr>
          <p:spPr>
            <a:xfrm>
              <a:off x="6109479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g78c61fc63f_0_734"/>
            <p:cNvSpPr/>
            <p:nvPr/>
          </p:nvSpPr>
          <p:spPr>
            <a:xfrm>
              <a:off x="627340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g78c61fc63f_0_734"/>
            <p:cNvSpPr/>
            <p:nvPr/>
          </p:nvSpPr>
          <p:spPr>
            <a:xfrm>
              <a:off x="643732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g78c61fc63f_0_734"/>
            <p:cNvSpPr/>
            <p:nvPr/>
          </p:nvSpPr>
          <p:spPr>
            <a:xfrm>
              <a:off x="660125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g78c61fc63f_0_734"/>
            <p:cNvSpPr/>
            <p:nvPr/>
          </p:nvSpPr>
          <p:spPr>
            <a:xfrm>
              <a:off x="6764463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g78c61fc63f_0_734"/>
            <p:cNvSpPr/>
            <p:nvPr/>
          </p:nvSpPr>
          <p:spPr>
            <a:xfrm>
              <a:off x="6928387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g78c61fc63f_0_734"/>
            <p:cNvSpPr/>
            <p:nvPr/>
          </p:nvSpPr>
          <p:spPr>
            <a:xfrm>
              <a:off x="7092311" y="2716500"/>
              <a:ext cx="491914" cy="477400"/>
            </a:xfrm>
            <a:custGeom>
              <a:rect b="b" l="l" r="r" t="t"/>
              <a:pathLst>
                <a:path extrusionOk="0" h="3355" w="345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456" y="210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g78c61fc63f_0_734"/>
            <p:cNvSpPr/>
            <p:nvPr/>
          </p:nvSpPr>
          <p:spPr>
            <a:xfrm>
              <a:off x="7256235" y="2865910"/>
              <a:ext cx="327990" cy="327990"/>
            </a:xfrm>
            <a:custGeom>
              <a:rect b="b" l="l" r="r" t="t"/>
              <a:pathLst>
                <a:path extrusionOk="0" h="2305" w="2305">
                  <a:moveTo>
                    <a:pt x="2304" y="1"/>
                  </a:moveTo>
                  <a:lnTo>
                    <a:pt x="0" y="2305"/>
                  </a:lnTo>
                  <a:lnTo>
                    <a:pt x="309" y="2305"/>
                  </a:lnTo>
                  <a:lnTo>
                    <a:pt x="2304" y="31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g78c61fc63f_0_734"/>
            <p:cNvSpPr/>
            <p:nvPr/>
          </p:nvSpPr>
          <p:spPr>
            <a:xfrm>
              <a:off x="7419590" y="3029834"/>
              <a:ext cx="164635" cy="164066"/>
            </a:xfrm>
            <a:custGeom>
              <a:rect b="b" l="l" r="r" t="t"/>
              <a:pathLst>
                <a:path extrusionOk="0" h="1153" w="1157">
                  <a:moveTo>
                    <a:pt x="1156" y="1"/>
                  </a:moveTo>
                  <a:lnTo>
                    <a:pt x="1" y="1153"/>
                  </a:lnTo>
                  <a:lnTo>
                    <a:pt x="313" y="1153"/>
                  </a:lnTo>
                  <a:lnTo>
                    <a:pt x="1156" y="3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g78c61fc63f_0_734"/>
            <p:cNvSpPr/>
            <p:nvPr/>
          </p:nvSpPr>
          <p:spPr>
            <a:xfrm>
              <a:off x="7583514" y="3193758"/>
              <a:ext cx="711" cy="142"/>
            </a:xfrm>
            <a:custGeom>
              <a:rect b="b" l="l" r="r" t="t"/>
              <a:pathLst>
                <a:path extrusionOk="0" h="1" w="5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3" name="Google Shape;583;g78c61fc63f_0_734"/>
          <p:cNvSpPr/>
          <p:nvPr/>
        </p:nvSpPr>
        <p:spPr>
          <a:xfrm>
            <a:off x="3780975" y="2166200"/>
            <a:ext cx="1953600" cy="395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g78c61fc63f_0_734"/>
          <p:cNvSpPr/>
          <p:nvPr/>
        </p:nvSpPr>
        <p:spPr>
          <a:xfrm>
            <a:off x="6052175" y="2166200"/>
            <a:ext cx="1953600" cy="395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g78c61fc63f_0_734"/>
          <p:cNvSpPr/>
          <p:nvPr/>
        </p:nvSpPr>
        <p:spPr>
          <a:xfrm>
            <a:off x="1509775" y="2166200"/>
            <a:ext cx="1953600" cy="395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g78c61fc63f_0_734"/>
          <p:cNvSpPr txBox="1"/>
          <p:nvPr>
            <p:ph type="ctrTitle"/>
          </p:nvPr>
        </p:nvSpPr>
        <p:spPr>
          <a:xfrm>
            <a:off x="590550" y="410777"/>
            <a:ext cx="20928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3_1">
    <p:bg>
      <p:bgPr>
        <a:solidFill>
          <a:srgbClr val="F3F3F3"/>
        </a:solidFill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78c61fc63f_0_777"/>
          <p:cNvSpPr/>
          <p:nvPr/>
        </p:nvSpPr>
        <p:spPr>
          <a:xfrm flipH="1" rot="10800000">
            <a:off x="371475" y="313200"/>
            <a:ext cx="704700" cy="48303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g78c61fc63f_0_777"/>
          <p:cNvSpPr/>
          <p:nvPr/>
        </p:nvSpPr>
        <p:spPr>
          <a:xfrm flipH="1">
            <a:off x="4590900" y="228000"/>
            <a:ext cx="4553100" cy="49128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g78c61fc63f_0_777"/>
          <p:cNvSpPr txBox="1"/>
          <p:nvPr>
            <p:ph type="title"/>
          </p:nvPr>
        </p:nvSpPr>
        <p:spPr>
          <a:xfrm>
            <a:off x="541699" y="1367600"/>
            <a:ext cx="4468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None/>
              <a:defRPr sz="14000">
                <a:solidFill>
                  <a:srgbClr val="F1D77B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91" name="Google Shape;591;g78c61fc63f_0_777"/>
          <p:cNvSpPr txBox="1"/>
          <p:nvPr>
            <p:ph idx="2" type="ctrTitle"/>
          </p:nvPr>
        </p:nvSpPr>
        <p:spPr>
          <a:xfrm>
            <a:off x="1650049" y="1400174"/>
            <a:ext cx="22518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92" name="Google Shape;592;g78c61fc63f_0_777"/>
          <p:cNvSpPr txBox="1"/>
          <p:nvPr>
            <p:ph idx="1" type="subTitle"/>
          </p:nvPr>
        </p:nvSpPr>
        <p:spPr>
          <a:xfrm>
            <a:off x="1650049" y="1739750"/>
            <a:ext cx="22518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cxnSp>
        <p:nvCxnSpPr>
          <p:cNvPr id="593" name="Google Shape;593;g78c61fc63f_0_777"/>
          <p:cNvCxnSpPr/>
          <p:nvPr/>
        </p:nvCxnSpPr>
        <p:spPr>
          <a:xfrm>
            <a:off x="723900" y="1139950"/>
            <a:ext cx="0" cy="4000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4" name="Google Shape;594;g78c61fc63f_0_777"/>
          <p:cNvCxnSpPr/>
          <p:nvPr/>
        </p:nvCxnSpPr>
        <p:spPr>
          <a:xfrm>
            <a:off x="723900" y="0"/>
            <a:ext cx="0" cy="3954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5" name="Google Shape;595;g78c61fc63f_0_777"/>
          <p:cNvSpPr txBox="1"/>
          <p:nvPr>
            <p:ph idx="3" type="ctrTitle"/>
          </p:nvPr>
        </p:nvSpPr>
        <p:spPr>
          <a:xfrm>
            <a:off x="590550" y="410777"/>
            <a:ext cx="20928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96" name="Google Shape;596;g78c61fc63f_0_777"/>
          <p:cNvSpPr txBox="1"/>
          <p:nvPr>
            <p:ph idx="4" type="title"/>
          </p:nvPr>
        </p:nvSpPr>
        <p:spPr>
          <a:xfrm>
            <a:off x="541699" y="3386900"/>
            <a:ext cx="4468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None/>
              <a:defRPr sz="14000">
                <a:solidFill>
                  <a:srgbClr val="F1D77B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97" name="Google Shape;597;g78c61fc63f_0_777"/>
          <p:cNvSpPr txBox="1"/>
          <p:nvPr>
            <p:ph idx="5" type="ctrTitle"/>
          </p:nvPr>
        </p:nvSpPr>
        <p:spPr>
          <a:xfrm>
            <a:off x="1650049" y="3419474"/>
            <a:ext cx="22518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98" name="Google Shape;598;g78c61fc63f_0_777"/>
          <p:cNvSpPr txBox="1"/>
          <p:nvPr>
            <p:ph idx="6" type="subTitle"/>
          </p:nvPr>
        </p:nvSpPr>
        <p:spPr>
          <a:xfrm>
            <a:off x="1650049" y="3759050"/>
            <a:ext cx="22518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99" name="Google Shape;599;g78c61fc63f_0_777"/>
          <p:cNvSpPr txBox="1"/>
          <p:nvPr>
            <p:ph idx="7" type="title"/>
          </p:nvPr>
        </p:nvSpPr>
        <p:spPr>
          <a:xfrm>
            <a:off x="4635299" y="1367600"/>
            <a:ext cx="4468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None/>
              <a:defRPr sz="140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600" name="Google Shape;600;g78c61fc63f_0_777"/>
          <p:cNvSpPr txBox="1"/>
          <p:nvPr>
            <p:ph idx="8" type="ctrTitle"/>
          </p:nvPr>
        </p:nvSpPr>
        <p:spPr>
          <a:xfrm>
            <a:off x="5743649" y="1400174"/>
            <a:ext cx="22518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01" name="Google Shape;601;g78c61fc63f_0_777"/>
          <p:cNvSpPr txBox="1"/>
          <p:nvPr>
            <p:ph idx="9" type="subTitle"/>
          </p:nvPr>
        </p:nvSpPr>
        <p:spPr>
          <a:xfrm>
            <a:off x="5743649" y="1739750"/>
            <a:ext cx="22518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02" name="Google Shape;602;g78c61fc63f_0_777"/>
          <p:cNvSpPr txBox="1"/>
          <p:nvPr>
            <p:ph idx="13" type="title"/>
          </p:nvPr>
        </p:nvSpPr>
        <p:spPr>
          <a:xfrm>
            <a:off x="4635299" y="3386900"/>
            <a:ext cx="4468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None/>
              <a:defRPr sz="140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603" name="Google Shape;603;g78c61fc63f_0_777"/>
          <p:cNvSpPr txBox="1"/>
          <p:nvPr>
            <p:ph idx="14" type="ctrTitle"/>
          </p:nvPr>
        </p:nvSpPr>
        <p:spPr>
          <a:xfrm>
            <a:off x="5743649" y="3419474"/>
            <a:ext cx="22518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04" name="Google Shape;604;g78c61fc63f_0_777"/>
          <p:cNvSpPr txBox="1"/>
          <p:nvPr>
            <p:ph idx="15" type="subTitle"/>
          </p:nvPr>
        </p:nvSpPr>
        <p:spPr>
          <a:xfrm>
            <a:off x="5743649" y="3759050"/>
            <a:ext cx="22518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grpSp>
        <p:nvGrpSpPr>
          <p:cNvPr id="605" name="Google Shape;605;g78c61fc63f_0_777"/>
          <p:cNvGrpSpPr/>
          <p:nvPr/>
        </p:nvGrpSpPr>
        <p:grpSpPr>
          <a:xfrm rot="5400000">
            <a:off x="3462373" y="2427721"/>
            <a:ext cx="2219245" cy="288063"/>
            <a:chOff x="3906325" y="2716500"/>
            <a:chExt cx="3677900" cy="477400"/>
          </a:xfrm>
        </p:grpSpPr>
        <p:sp>
          <p:nvSpPr>
            <p:cNvPr id="606" name="Google Shape;606;g78c61fc63f_0_777"/>
            <p:cNvSpPr/>
            <p:nvPr/>
          </p:nvSpPr>
          <p:spPr>
            <a:xfrm>
              <a:off x="3906325" y="2716500"/>
              <a:ext cx="268226" cy="267657"/>
            </a:xfrm>
            <a:custGeom>
              <a:rect b="b" l="l" r="r" t="t"/>
              <a:pathLst>
                <a:path extrusionOk="0" h="1881" w="1885">
                  <a:moveTo>
                    <a:pt x="1574" y="1"/>
                  </a:moveTo>
                  <a:lnTo>
                    <a:pt x="1" y="1572"/>
                  </a:lnTo>
                  <a:lnTo>
                    <a:pt x="1" y="1880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g78c61fc63f_0_777"/>
            <p:cNvSpPr/>
            <p:nvPr/>
          </p:nvSpPr>
          <p:spPr>
            <a:xfrm>
              <a:off x="3906325" y="2716500"/>
              <a:ext cx="432150" cy="431581"/>
            </a:xfrm>
            <a:custGeom>
              <a:rect b="b" l="l" r="r" t="t"/>
              <a:pathLst>
                <a:path extrusionOk="0" h="3033" w="3037">
                  <a:moveTo>
                    <a:pt x="2725" y="1"/>
                  </a:moveTo>
                  <a:lnTo>
                    <a:pt x="1" y="2724"/>
                  </a:lnTo>
                  <a:lnTo>
                    <a:pt x="1" y="3032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g78c61fc63f_0_777"/>
            <p:cNvSpPr/>
            <p:nvPr/>
          </p:nvSpPr>
          <p:spPr>
            <a:xfrm>
              <a:off x="3980034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g78c61fc63f_0_777"/>
            <p:cNvSpPr/>
            <p:nvPr/>
          </p:nvSpPr>
          <p:spPr>
            <a:xfrm>
              <a:off x="414395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g78c61fc63f_0_777"/>
            <p:cNvSpPr/>
            <p:nvPr/>
          </p:nvSpPr>
          <p:spPr>
            <a:xfrm>
              <a:off x="43078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g78c61fc63f_0_777"/>
            <p:cNvSpPr/>
            <p:nvPr/>
          </p:nvSpPr>
          <p:spPr>
            <a:xfrm>
              <a:off x="447180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8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g78c61fc63f_0_777"/>
            <p:cNvSpPr/>
            <p:nvPr/>
          </p:nvSpPr>
          <p:spPr>
            <a:xfrm>
              <a:off x="4635303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g78c61fc63f_0_777"/>
            <p:cNvSpPr/>
            <p:nvPr/>
          </p:nvSpPr>
          <p:spPr>
            <a:xfrm>
              <a:off x="479922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g78c61fc63f_0_777"/>
            <p:cNvSpPr/>
            <p:nvPr/>
          </p:nvSpPr>
          <p:spPr>
            <a:xfrm>
              <a:off x="496300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8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g78c61fc63f_0_777"/>
            <p:cNvSpPr/>
            <p:nvPr/>
          </p:nvSpPr>
          <p:spPr>
            <a:xfrm>
              <a:off x="512693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g78c61fc63f_0_777"/>
            <p:cNvSpPr/>
            <p:nvPr/>
          </p:nvSpPr>
          <p:spPr>
            <a:xfrm>
              <a:off x="5290429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g78c61fc63f_0_777"/>
            <p:cNvSpPr/>
            <p:nvPr/>
          </p:nvSpPr>
          <p:spPr>
            <a:xfrm>
              <a:off x="545435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g78c61fc63f_0_777"/>
            <p:cNvSpPr/>
            <p:nvPr/>
          </p:nvSpPr>
          <p:spPr>
            <a:xfrm>
              <a:off x="561827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g78c61fc63f_0_777"/>
            <p:cNvSpPr/>
            <p:nvPr/>
          </p:nvSpPr>
          <p:spPr>
            <a:xfrm>
              <a:off x="578220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g78c61fc63f_0_777"/>
            <p:cNvSpPr/>
            <p:nvPr/>
          </p:nvSpPr>
          <p:spPr>
            <a:xfrm>
              <a:off x="59459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g78c61fc63f_0_777"/>
            <p:cNvSpPr/>
            <p:nvPr/>
          </p:nvSpPr>
          <p:spPr>
            <a:xfrm>
              <a:off x="6109479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g78c61fc63f_0_777"/>
            <p:cNvSpPr/>
            <p:nvPr/>
          </p:nvSpPr>
          <p:spPr>
            <a:xfrm>
              <a:off x="627340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g78c61fc63f_0_777"/>
            <p:cNvSpPr/>
            <p:nvPr/>
          </p:nvSpPr>
          <p:spPr>
            <a:xfrm>
              <a:off x="643732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g78c61fc63f_0_777"/>
            <p:cNvSpPr/>
            <p:nvPr/>
          </p:nvSpPr>
          <p:spPr>
            <a:xfrm>
              <a:off x="660125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g78c61fc63f_0_777"/>
            <p:cNvSpPr/>
            <p:nvPr/>
          </p:nvSpPr>
          <p:spPr>
            <a:xfrm>
              <a:off x="6764463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g78c61fc63f_0_777"/>
            <p:cNvSpPr/>
            <p:nvPr/>
          </p:nvSpPr>
          <p:spPr>
            <a:xfrm>
              <a:off x="6928387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g78c61fc63f_0_777"/>
            <p:cNvSpPr/>
            <p:nvPr/>
          </p:nvSpPr>
          <p:spPr>
            <a:xfrm>
              <a:off x="7092311" y="2716500"/>
              <a:ext cx="491914" cy="477400"/>
            </a:xfrm>
            <a:custGeom>
              <a:rect b="b" l="l" r="r" t="t"/>
              <a:pathLst>
                <a:path extrusionOk="0" h="3355" w="345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456" y="210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g78c61fc63f_0_777"/>
            <p:cNvSpPr/>
            <p:nvPr/>
          </p:nvSpPr>
          <p:spPr>
            <a:xfrm>
              <a:off x="7256235" y="2865910"/>
              <a:ext cx="327990" cy="327990"/>
            </a:xfrm>
            <a:custGeom>
              <a:rect b="b" l="l" r="r" t="t"/>
              <a:pathLst>
                <a:path extrusionOk="0" h="2305" w="2305">
                  <a:moveTo>
                    <a:pt x="2304" y="1"/>
                  </a:moveTo>
                  <a:lnTo>
                    <a:pt x="0" y="2305"/>
                  </a:lnTo>
                  <a:lnTo>
                    <a:pt x="309" y="2305"/>
                  </a:lnTo>
                  <a:lnTo>
                    <a:pt x="2304" y="31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g78c61fc63f_0_777"/>
            <p:cNvSpPr/>
            <p:nvPr/>
          </p:nvSpPr>
          <p:spPr>
            <a:xfrm>
              <a:off x="7419590" y="3029834"/>
              <a:ext cx="164635" cy="164066"/>
            </a:xfrm>
            <a:custGeom>
              <a:rect b="b" l="l" r="r" t="t"/>
              <a:pathLst>
                <a:path extrusionOk="0" h="1153" w="1157">
                  <a:moveTo>
                    <a:pt x="1156" y="1"/>
                  </a:moveTo>
                  <a:lnTo>
                    <a:pt x="1" y="1153"/>
                  </a:lnTo>
                  <a:lnTo>
                    <a:pt x="313" y="1153"/>
                  </a:lnTo>
                  <a:lnTo>
                    <a:pt x="1156" y="3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g78c61fc63f_0_777"/>
            <p:cNvSpPr/>
            <p:nvPr/>
          </p:nvSpPr>
          <p:spPr>
            <a:xfrm>
              <a:off x="7583514" y="3193758"/>
              <a:ext cx="711" cy="142"/>
            </a:xfrm>
            <a:custGeom>
              <a:rect b="b" l="l" r="r" t="t"/>
              <a:pathLst>
                <a:path extrusionOk="0" h="1" w="5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">
  <p:cSld name="CUSTOM_12">
    <p:bg>
      <p:bgPr>
        <a:solidFill>
          <a:srgbClr val="F3F3F3"/>
        </a:solidFill>
      </p:bgPr>
    </p:bg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78c61fc63f_0_821"/>
          <p:cNvSpPr/>
          <p:nvPr/>
        </p:nvSpPr>
        <p:spPr>
          <a:xfrm flipH="1" rot="10800000">
            <a:off x="371475" y="300"/>
            <a:ext cx="704700" cy="48303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g78c61fc63f_0_821"/>
          <p:cNvSpPr/>
          <p:nvPr/>
        </p:nvSpPr>
        <p:spPr>
          <a:xfrm flipH="1">
            <a:off x="4590900" y="0"/>
            <a:ext cx="4553100" cy="40008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g78c61fc63f_0_821"/>
          <p:cNvSpPr txBox="1"/>
          <p:nvPr>
            <p:ph idx="1" type="subTitle"/>
          </p:nvPr>
        </p:nvSpPr>
        <p:spPr>
          <a:xfrm>
            <a:off x="6168375" y="1108200"/>
            <a:ext cx="22518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635" name="Google Shape;635;g78c61fc63f_0_821"/>
          <p:cNvCxnSpPr/>
          <p:nvPr/>
        </p:nvCxnSpPr>
        <p:spPr>
          <a:xfrm>
            <a:off x="723900" y="1139950"/>
            <a:ext cx="0" cy="4000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6" name="Google Shape;636;g78c61fc63f_0_821"/>
          <p:cNvCxnSpPr/>
          <p:nvPr/>
        </p:nvCxnSpPr>
        <p:spPr>
          <a:xfrm>
            <a:off x="723900" y="0"/>
            <a:ext cx="0" cy="3954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7" name="Google Shape;637;g78c61fc63f_0_821"/>
          <p:cNvSpPr txBox="1"/>
          <p:nvPr>
            <p:ph type="ctrTitle"/>
          </p:nvPr>
        </p:nvSpPr>
        <p:spPr>
          <a:xfrm>
            <a:off x="590550" y="410777"/>
            <a:ext cx="20928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CUSTOM_14_4">
    <p:bg>
      <p:bgPr>
        <a:solidFill>
          <a:srgbClr val="F3F3F3"/>
        </a:solidFill>
      </p:bgPr>
    </p:bg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78c61fc63f_0_828"/>
          <p:cNvSpPr/>
          <p:nvPr/>
        </p:nvSpPr>
        <p:spPr>
          <a:xfrm flipH="1" rot="10800000">
            <a:off x="371475" y="225"/>
            <a:ext cx="8772600" cy="48303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g78c61fc63f_0_828"/>
          <p:cNvSpPr/>
          <p:nvPr/>
        </p:nvSpPr>
        <p:spPr>
          <a:xfrm flipH="1" rot="10800000">
            <a:off x="3780975" y="1631275"/>
            <a:ext cx="1953600" cy="1987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g78c61fc63f_0_828"/>
          <p:cNvSpPr/>
          <p:nvPr/>
        </p:nvSpPr>
        <p:spPr>
          <a:xfrm flipH="1" rot="10800000">
            <a:off x="6052175" y="1631275"/>
            <a:ext cx="1953600" cy="1987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g78c61fc63f_0_828"/>
          <p:cNvSpPr/>
          <p:nvPr/>
        </p:nvSpPr>
        <p:spPr>
          <a:xfrm flipH="1" rot="10800000">
            <a:off x="1509775" y="1631275"/>
            <a:ext cx="1953600" cy="1987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3" name="Google Shape;643;g78c61fc63f_0_828"/>
          <p:cNvCxnSpPr/>
          <p:nvPr/>
        </p:nvCxnSpPr>
        <p:spPr>
          <a:xfrm>
            <a:off x="723900" y="1139950"/>
            <a:ext cx="0" cy="4000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4" name="Google Shape;644;g78c61fc63f_0_828"/>
          <p:cNvCxnSpPr/>
          <p:nvPr/>
        </p:nvCxnSpPr>
        <p:spPr>
          <a:xfrm>
            <a:off x="723900" y="0"/>
            <a:ext cx="0" cy="3954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5" name="Google Shape;645;g78c61fc63f_0_828"/>
          <p:cNvSpPr txBox="1"/>
          <p:nvPr>
            <p:ph idx="1" type="subTitle"/>
          </p:nvPr>
        </p:nvSpPr>
        <p:spPr>
          <a:xfrm>
            <a:off x="1643650" y="2116350"/>
            <a:ext cx="16857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46" name="Google Shape;646;g78c61fc63f_0_828"/>
          <p:cNvSpPr txBox="1"/>
          <p:nvPr>
            <p:ph idx="2" type="subTitle"/>
          </p:nvPr>
        </p:nvSpPr>
        <p:spPr>
          <a:xfrm>
            <a:off x="3914913" y="2116350"/>
            <a:ext cx="16857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47" name="Google Shape;647;g78c61fc63f_0_828"/>
          <p:cNvSpPr txBox="1"/>
          <p:nvPr>
            <p:ph idx="3" type="subTitle"/>
          </p:nvPr>
        </p:nvSpPr>
        <p:spPr>
          <a:xfrm>
            <a:off x="6186125" y="2116350"/>
            <a:ext cx="16857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grpSp>
        <p:nvGrpSpPr>
          <p:cNvPr id="648" name="Google Shape;648;g78c61fc63f_0_828"/>
          <p:cNvGrpSpPr/>
          <p:nvPr/>
        </p:nvGrpSpPr>
        <p:grpSpPr>
          <a:xfrm rot="-5400000">
            <a:off x="7385675" y="965896"/>
            <a:ext cx="2219245" cy="288063"/>
            <a:chOff x="3906325" y="2716500"/>
            <a:chExt cx="3677900" cy="477400"/>
          </a:xfrm>
        </p:grpSpPr>
        <p:sp>
          <p:nvSpPr>
            <p:cNvPr id="649" name="Google Shape;649;g78c61fc63f_0_828"/>
            <p:cNvSpPr/>
            <p:nvPr/>
          </p:nvSpPr>
          <p:spPr>
            <a:xfrm>
              <a:off x="3906325" y="2716500"/>
              <a:ext cx="268226" cy="267657"/>
            </a:xfrm>
            <a:custGeom>
              <a:rect b="b" l="l" r="r" t="t"/>
              <a:pathLst>
                <a:path extrusionOk="0" h="1881" w="1885">
                  <a:moveTo>
                    <a:pt x="1574" y="1"/>
                  </a:moveTo>
                  <a:lnTo>
                    <a:pt x="1" y="1572"/>
                  </a:lnTo>
                  <a:lnTo>
                    <a:pt x="1" y="1880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g78c61fc63f_0_828"/>
            <p:cNvSpPr/>
            <p:nvPr/>
          </p:nvSpPr>
          <p:spPr>
            <a:xfrm>
              <a:off x="3906325" y="2716500"/>
              <a:ext cx="432150" cy="431581"/>
            </a:xfrm>
            <a:custGeom>
              <a:rect b="b" l="l" r="r" t="t"/>
              <a:pathLst>
                <a:path extrusionOk="0" h="3033" w="3037">
                  <a:moveTo>
                    <a:pt x="2725" y="1"/>
                  </a:moveTo>
                  <a:lnTo>
                    <a:pt x="1" y="2724"/>
                  </a:lnTo>
                  <a:lnTo>
                    <a:pt x="1" y="3032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g78c61fc63f_0_828"/>
            <p:cNvSpPr/>
            <p:nvPr/>
          </p:nvSpPr>
          <p:spPr>
            <a:xfrm>
              <a:off x="3980034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g78c61fc63f_0_828"/>
            <p:cNvSpPr/>
            <p:nvPr/>
          </p:nvSpPr>
          <p:spPr>
            <a:xfrm>
              <a:off x="414395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g78c61fc63f_0_828"/>
            <p:cNvSpPr/>
            <p:nvPr/>
          </p:nvSpPr>
          <p:spPr>
            <a:xfrm>
              <a:off x="43078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g78c61fc63f_0_828"/>
            <p:cNvSpPr/>
            <p:nvPr/>
          </p:nvSpPr>
          <p:spPr>
            <a:xfrm>
              <a:off x="447180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8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g78c61fc63f_0_828"/>
            <p:cNvSpPr/>
            <p:nvPr/>
          </p:nvSpPr>
          <p:spPr>
            <a:xfrm>
              <a:off x="4635303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g78c61fc63f_0_828"/>
            <p:cNvSpPr/>
            <p:nvPr/>
          </p:nvSpPr>
          <p:spPr>
            <a:xfrm>
              <a:off x="479922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g78c61fc63f_0_828"/>
            <p:cNvSpPr/>
            <p:nvPr/>
          </p:nvSpPr>
          <p:spPr>
            <a:xfrm>
              <a:off x="496300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8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g78c61fc63f_0_828"/>
            <p:cNvSpPr/>
            <p:nvPr/>
          </p:nvSpPr>
          <p:spPr>
            <a:xfrm>
              <a:off x="512693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g78c61fc63f_0_828"/>
            <p:cNvSpPr/>
            <p:nvPr/>
          </p:nvSpPr>
          <p:spPr>
            <a:xfrm>
              <a:off x="5290429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g78c61fc63f_0_828"/>
            <p:cNvSpPr/>
            <p:nvPr/>
          </p:nvSpPr>
          <p:spPr>
            <a:xfrm>
              <a:off x="545435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g78c61fc63f_0_828"/>
            <p:cNvSpPr/>
            <p:nvPr/>
          </p:nvSpPr>
          <p:spPr>
            <a:xfrm>
              <a:off x="561827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g78c61fc63f_0_828"/>
            <p:cNvSpPr/>
            <p:nvPr/>
          </p:nvSpPr>
          <p:spPr>
            <a:xfrm>
              <a:off x="578220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g78c61fc63f_0_828"/>
            <p:cNvSpPr/>
            <p:nvPr/>
          </p:nvSpPr>
          <p:spPr>
            <a:xfrm>
              <a:off x="59459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g78c61fc63f_0_828"/>
            <p:cNvSpPr/>
            <p:nvPr/>
          </p:nvSpPr>
          <p:spPr>
            <a:xfrm>
              <a:off x="6109479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g78c61fc63f_0_828"/>
            <p:cNvSpPr/>
            <p:nvPr/>
          </p:nvSpPr>
          <p:spPr>
            <a:xfrm>
              <a:off x="627340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g78c61fc63f_0_828"/>
            <p:cNvSpPr/>
            <p:nvPr/>
          </p:nvSpPr>
          <p:spPr>
            <a:xfrm>
              <a:off x="643732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g78c61fc63f_0_828"/>
            <p:cNvSpPr/>
            <p:nvPr/>
          </p:nvSpPr>
          <p:spPr>
            <a:xfrm>
              <a:off x="660125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g78c61fc63f_0_828"/>
            <p:cNvSpPr/>
            <p:nvPr/>
          </p:nvSpPr>
          <p:spPr>
            <a:xfrm>
              <a:off x="6764463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g78c61fc63f_0_828"/>
            <p:cNvSpPr/>
            <p:nvPr/>
          </p:nvSpPr>
          <p:spPr>
            <a:xfrm>
              <a:off x="6928387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g78c61fc63f_0_828"/>
            <p:cNvSpPr/>
            <p:nvPr/>
          </p:nvSpPr>
          <p:spPr>
            <a:xfrm>
              <a:off x="7092311" y="2716500"/>
              <a:ext cx="491914" cy="477400"/>
            </a:xfrm>
            <a:custGeom>
              <a:rect b="b" l="l" r="r" t="t"/>
              <a:pathLst>
                <a:path extrusionOk="0" h="3355" w="345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456" y="210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g78c61fc63f_0_828"/>
            <p:cNvSpPr/>
            <p:nvPr/>
          </p:nvSpPr>
          <p:spPr>
            <a:xfrm>
              <a:off x="7256235" y="2865910"/>
              <a:ext cx="327990" cy="327990"/>
            </a:xfrm>
            <a:custGeom>
              <a:rect b="b" l="l" r="r" t="t"/>
              <a:pathLst>
                <a:path extrusionOk="0" h="2305" w="2305">
                  <a:moveTo>
                    <a:pt x="2304" y="1"/>
                  </a:moveTo>
                  <a:lnTo>
                    <a:pt x="0" y="2305"/>
                  </a:lnTo>
                  <a:lnTo>
                    <a:pt x="309" y="2305"/>
                  </a:lnTo>
                  <a:lnTo>
                    <a:pt x="2304" y="31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g78c61fc63f_0_828"/>
            <p:cNvSpPr/>
            <p:nvPr/>
          </p:nvSpPr>
          <p:spPr>
            <a:xfrm>
              <a:off x="7419590" y="3029834"/>
              <a:ext cx="164635" cy="164066"/>
            </a:xfrm>
            <a:custGeom>
              <a:rect b="b" l="l" r="r" t="t"/>
              <a:pathLst>
                <a:path extrusionOk="0" h="1153" w="1157">
                  <a:moveTo>
                    <a:pt x="1156" y="1"/>
                  </a:moveTo>
                  <a:lnTo>
                    <a:pt x="1" y="1153"/>
                  </a:lnTo>
                  <a:lnTo>
                    <a:pt x="313" y="1153"/>
                  </a:lnTo>
                  <a:lnTo>
                    <a:pt x="1156" y="3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g78c61fc63f_0_828"/>
            <p:cNvSpPr/>
            <p:nvPr/>
          </p:nvSpPr>
          <p:spPr>
            <a:xfrm>
              <a:off x="7583514" y="3193758"/>
              <a:ext cx="711" cy="142"/>
            </a:xfrm>
            <a:custGeom>
              <a:rect b="b" l="l" r="r" t="t"/>
              <a:pathLst>
                <a:path extrusionOk="0" h="1" w="5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4" name="Google Shape;674;g78c61fc63f_0_828"/>
          <p:cNvSpPr txBox="1"/>
          <p:nvPr>
            <p:ph idx="4" type="subTitle"/>
          </p:nvPr>
        </p:nvSpPr>
        <p:spPr>
          <a:xfrm>
            <a:off x="1643725" y="3234750"/>
            <a:ext cx="1685700" cy="7362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675" name="Google Shape;675;g78c61fc63f_0_828"/>
          <p:cNvSpPr txBox="1"/>
          <p:nvPr>
            <p:ph idx="5" type="subTitle"/>
          </p:nvPr>
        </p:nvSpPr>
        <p:spPr>
          <a:xfrm>
            <a:off x="3922850" y="3234725"/>
            <a:ext cx="1685700" cy="7362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676" name="Google Shape;676;g78c61fc63f_0_828"/>
          <p:cNvSpPr txBox="1"/>
          <p:nvPr>
            <p:ph idx="6" type="subTitle"/>
          </p:nvPr>
        </p:nvSpPr>
        <p:spPr>
          <a:xfrm>
            <a:off x="6186125" y="3234725"/>
            <a:ext cx="1685700" cy="7362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677" name="Google Shape;677;g78c61fc63f_0_828"/>
          <p:cNvSpPr txBox="1"/>
          <p:nvPr>
            <p:ph type="ctrTitle"/>
          </p:nvPr>
        </p:nvSpPr>
        <p:spPr>
          <a:xfrm>
            <a:off x="590550" y="410777"/>
            <a:ext cx="20928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CUSTOM_14_4_1">
    <p:bg>
      <p:bgPr>
        <a:solidFill>
          <a:srgbClr val="F3F3F3"/>
        </a:solidFill>
      </p:bgPr>
    </p:bg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78c61fc63f_0_868"/>
          <p:cNvSpPr/>
          <p:nvPr/>
        </p:nvSpPr>
        <p:spPr>
          <a:xfrm flipH="1" rot="10800000">
            <a:off x="371475" y="313200"/>
            <a:ext cx="704700" cy="48303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0" name="Google Shape;680;g78c61fc63f_0_868"/>
          <p:cNvCxnSpPr/>
          <p:nvPr/>
        </p:nvCxnSpPr>
        <p:spPr>
          <a:xfrm>
            <a:off x="723900" y="1139950"/>
            <a:ext cx="0" cy="4000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1" name="Google Shape;681;g78c61fc63f_0_868"/>
          <p:cNvCxnSpPr/>
          <p:nvPr/>
        </p:nvCxnSpPr>
        <p:spPr>
          <a:xfrm>
            <a:off x="723900" y="0"/>
            <a:ext cx="0" cy="3954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82" name="Google Shape;682;g78c61fc63f_0_868"/>
          <p:cNvGrpSpPr/>
          <p:nvPr/>
        </p:nvGrpSpPr>
        <p:grpSpPr>
          <a:xfrm rot="-5400000">
            <a:off x="7385675" y="965896"/>
            <a:ext cx="2219245" cy="288063"/>
            <a:chOff x="3906325" y="2716500"/>
            <a:chExt cx="3677900" cy="477400"/>
          </a:xfrm>
        </p:grpSpPr>
        <p:sp>
          <p:nvSpPr>
            <p:cNvPr id="683" name="Google Shape;683;g78c61fc63f_0_868"/>
            <p:cNvSpPr/>
            <p:nvPr/>
          </p:nvSpPr>
          <p:spPr>
            <a:xfrm>
              <a:off x="3906325" y="2716500"/>
              <a:ext cx="268226" cy="267657"/>
            </a:xfrm>
            <a:custGeom>
              <a:rect b="b" l="l" r="r" t="t"/>
              <a:pathLst>
                <a:path extrusionOk="0" h="1881" w="1885">
                  <a:moveTo>
                    <a:pt x="1574" y="1"/>
                  </a:moveTo>
                  <a:lnTo>
                    <a:pt x="1" y="1572"/>
                  </a:lnTo>
                  <a:lnTo>
                    <a:pt x="1" y="1880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g78c61fc63f_0_868"/>
            <p:cNvSpPr/>
            <p:nvPr/>
          </p:nvSpPr>
          <p:spPr>
            <a:xfrm>
              <a:off x="3906325" y="2716500"/>
              <a:ext cx="432150" cy="431581"/>
            </a:xfrm>
            <a:custGeom>
              <a:rect b="b" l="l" r="r" t="t"/>
              <a:pathLst>
                <a:path extrusionOk="0" h="3033" w="3037">
                  <a:moveTo>
                    <a:pt x="2725" y="1"/>
                  </a:moveTo>
                  <a:lnTo>
                    <a:pt x="1" y="2724"/>
                  </a:lnTo>
                  <a:lnTo>
                    <a:pt x="1" y="3032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g78c61fc63f_0_868"/>
            <p:cNvSpPr/>
            <p:nvPr/>
          </p:nvSpPr>
          <p:spPr>
            <a:xfrm>
              <a:off x="3980034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g78c61fc63f_0_868"/>
            <p:cNvSpPr/>
            <p:nvPr/>
          </p:nvSpPr>
          <p:spPr>
            <a:xfrm>
              <a:off x="414395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g78c61fc63f_0_868"/>
            <p:cNvSpPr/>
            <p:nvPr/>
          </p:nvSpPr>
          <p:spPr>
            <a:xfrm>
              <a:off x="43078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g78c61fc63f_0_868"/>
            <p:cNvSpPr/>
            <p:nvPr/>
          </p:nvSpPr>
          <p:spPr>
            <a:xfrm>
              <a:off x="447180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8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g78c61fc63f_0_868"/>
            <p:cNvSpPr/>
            <p:nvPr/>
          </p:nvSpPr>
          <p:spPr>
            <a:xfrm>
              <a:off x="4635303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g78c61fc63f_0_868"/>
            <p:cNvSpPr/>
            <p:nvPr/>
          </p:nvSpPr>
          <p:spPr>
            <a:xfrm>
              <a:off x="479922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g78c61fc63f_0_868"/>
            <p:cNvSpPr/>
            <p:nvPr/>
          </p:nvSpPr>
          <p:spPr>
            <a:xfrm>
              <a:off x="496300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8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g78c61fc63f_0_868"/>
            <p:cNvSpPr/>
            <p:nvPr/>
          </p:nvSpPr>
          <p:spPr>
            <a:xfrm>
              <a:off x="512693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g78c61fc63f_0_868"/>
            <p:cNvSpPr/>
            <p:nvPr/>
          </p:nvSpPr>
          <p:spPr>
            <a:xfrm>
              <a:off x="5290429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g78c61fc63f_0_868"/>
            <p:cNvSpPr/>
            <p:nvPr/>
          </p:nvSpPr>
          <p:spPr>
            <a:xfrm>
              <a:off x="545435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g78c61fc63f_0_868"/>
            <p:cNvSpPr/>
            <p:nvPr/>
          </p:nvSpPr>
          <p:spPr>
            <a:xfrm>
              <a:off x="561827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g78c61fc63f_0_868"/>
            <p:cNvSpPr/>
            <p:nvPr/>
          </p:nvSpPr>
          <p:spPr>
            <a:xfrm>
              <a:off x="578220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g78c61fc63f_0_868"/>
            <p:cNvSpPr/>
            <p:nvPr/>
          </p:nvSpPr>
          <p:spPr>
            <a:xfrm>
              <a:off x="59459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g78c61fc63f_0_868"/>
            <p:cNvSpPr/>
            <p:nvPr/>
          </p:nvSpPr>
          <p:spPr>
            <a:xfrm>
              <a:off x="6109479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g78c61fc63f_0_868"/>
            <p:cNvSpPr/>
            <p:nvPr/>
          </p:nvSpPr>
          <p:spPr>
            <a:xfrm>
              <a:off x="627340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g78c61fc63f_0_868"/>
            <p:cNvSpPr/>
            <p:nvPr/>
          </p:nvSpPr>
          <p:spPr>
            <a:xfrm>
              <a:off x="643732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g78c61fc63f_0_868"/>
            <p:cNvSpPr/>
            <p:nvPr/>
          </p:nvSpPr>
          <p:spPr>
            <a:xfrm>
              <a:off x="660125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g78c61fc63f_0_868"/>
            <p:cNvSpPr/>
            <p:nvPr/>
          </p:nvSpPr>
          <p:spPr>
            <a:xfrm>
              <a:off x="6764463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g78c61fc63f_0_868"/>
            <p:cNvSpPr/>
            <p:nvPr/>
          </p:nvSpPr>
          <p:spPr>
            <a:xfrm>
              <a:off x="6928387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g78c61fc63f_0_868"/>
            <p:cNvSpPr/>
            <p:nvPr/>
          </p:nvSpPr>
          <p:spPr>
            <a:xfrm>
              <a:off x="7092311" y="2716500"/>
              <a:ext cx="491914" cy="477400"/>
            </a:xfrm>
            <a:custGeom>
              <a:rect b="b" l="l" r="r" t="t"/>
              <a:pathLst>
                <a:path extrusionOk="0" h="3355" w="345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456" y="210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g78c61fc63f_0_868"/>
            <p:cNvSpPr/>
            <p:nvPr/>
          </p:nvSpPr>
          <p:spPr>
            <a:xfrm>
              <a:off x="7256235" y="2865910"/>
              <a:ext cx="327990" cy="327990"/>
            </a:xfrm>
            <a:custGeom>
              <a:rect b="b" l="l" r="r" t="t"/>
              <a:pathLst>
                <a:path extrusionOk="0" h="2305" w="2305">
                  <a:moveTo>
                    <a:pt x="2304" y="1"/>
                  </a:moveTo>
                  <a:lnTo>
                    <a:pt x="0" y="2305"/>
                  </a:lnTo>
                  <a:lnTo>
                    <a:pt x="309" y="2305"/>
                  </a:lnTo>
                  <a:lnTo>
                    <a:pt x="2304" y="31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g78c61fc63f_0_868"/>
            <p:cNvSpPr/>
            <p:nvPr/>
          </p:nvSpPr>
          <p:spPr>
            <a:xfrm>
              <a:off x="7419590" y="3029834"/>
              <a:ext cx="164635" cy="164066"/>
            </a:xfrm>
            <a:custGeom>
              <a:rect b="b" l="l" r="r" t="t"/>
              <a:pathLst>
                <a:path extrusionOk="0" h="1153" w="1157">
                  <a:moveTo>
                    <a:pt x="1156" y="1"/>
                  </a:moveTo>
                  <a:lnTo>
                    <a:pt x="1" y="1153"/>
                  </a:lnTo>
                  <a:lnTo>
                    <a:pt x="313" y="1153"/>
                  </a:lnTo>
                  <a:lnTo>
                    <a:pt x="1156" y="3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g78c61fc63f_0_868"/>
            <p:cNvSpPr/>
            <p:nvPr/>
          </p:nvSpPr>
          <p:spPr>
            <a:xfrm>
              <a:off x="7583514" y="3193758"/>
              <a:ext cx="711" cy="142"/>
            </a:xfrm>
            <a:custGeom>
              <a:rect b="b" l="l" r="r" t="t"/>
              <a:pathLst>
                <a:path extrusionOk="0" h="1" w="5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8" name="Google Shape;708;g78c61fc63f_0_868"/>
          <p:cNvSpPr txBox="1"/>
          <p:nvPr>
            <p:ph type="ctrTitle"/>
          </p:nvPr>
        </p:nvSpPr>
        <p:spPr>
          <a:xfrm>
            <a:off x="590550" y="410777"/>
            <a:ext cx="20928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3 ">
  <p:cSld name="CUSTOM_14_4_1_2_2">
    <p:bg>
      <p:bgPr>
        <a:solidFill>
          <a:srgbClr val="F3F3F3"/>
        </a:solidFill>
      </p:bgPr>
    </p:bg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78c61fc63f_0_899"/>
          <p:cNvSpPr/>
          <p:nvPr/>
        </p:nvSpPr>
        <p:spPr>
          <a:xfrm flipH="1" rot="10800000">
            <a:off x="371475" y="300"/>
            <a:ext cx="704700" cy="48303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1" name="Google Shape;711;g78c61fc63f_0_899"/>
          <p:cNvCxnSpPr/>
          <p:nvPr/>
        </p:nvCxnSpPr>
        <p:spPr>
          <a:xfrm>
            <a:off x="723900" y="1139950"/>
            <a:ext cx="0" cy="4000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2" name="Google Shape;712;g78c61fc63f_0_899"/>
          <p:cNvCxnSpPr/>
          <p:nvPr/>
        </p:nvCxnSpPr>
        <p:spPr>
          <a:xfrm>
            <a:off x="723900" y="0"/>
            <a:ext cx="0" cy="3954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13" name="Google Shape;713;g78c61fc63f_0_899"/>
          <p:cNvGrpSpPr/>
          <p:nvPr/>
        </p:nvGrpSpPr>
        <p:grpSpPr>
          <a:xfrm rot="-5400000">
            <a:off x="7385675" y="965896"/>
            <a:ext cx="2219245" cy="288063"/>
            <a:chOff x="3906325" y="2716500"/>
            <a:chExt cx="3677900" cy="477400"/>
          </a:xfrm>
        </p:grpSpPr>
        <p:sp>
          <p:nvSpPr>
            <p:cNvPr id="714" name="Google Shape;714;g78c61fc63f_0_899"/>
            <p:cNvSpPr/>
            <p:nvPr/>
          </p:nvSpPr>
          <p:spPr>
            <a:xfrm>
              <a:off x="3906325" y="2716500"/>
              <a:ext cx="268226" cy="267657"/>
            </a:xfrm>
            <a:custGeom>
              <a:rect b="b" l="l" r="r" t="t"/>
              <a:pathLst>
                <a:path extrusionOk="0" h="1881" w="1885">
                  <a:moveTo>
                    <a:pt x="1574" y="1"/>
                  </a:moveTo>
                  <a:lnTo>
                    <a:pt x="1" y="1572"/>
                  </a:lnTo>
                  <a:lnTo>
                    <a:pt x="1" y="1880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g78c61fc63f_0_899"/>
            <p:cNvSpPr/>
            <p:nvPr/>
          </p:nvSpPr>
          <p:spPr>
            <a:xfrm>
              <a:off x="3906325" y="2716500"/>
              <a:ext cx="432150" cy="431581"/>
            </a:xfrm>
            <a:custGeom>
              <a:rect b="b" l="l" r="r" t="t"/>
              <a:pathLst>
                <a:path extrusionOk="0" h="3033" w="3037">
                  <a:moveTo>
                    <a:pt x="2725" y="1"/>
                  </a:moveTo>
                  <a:lnTo>
                    <a:pt x="1" y="2724"/>
                  </a:lnTo>
                  <a:lnTo>
                    <a:pt x="1" y="3032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g78c61fc63f_0_899"/>
            <p:cNvSpPr/>
            <p:nvPr/>
          </p:nvSpPr>
          <p:spPr>
            <a:xfrm>
              <a:off x="3980034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g78c61fc63f_0_899"/>
            <p:cNvSpPr/>
            <p:nvPr/>
          </p:nvSpPr>
          <p:spPr>
            <a:xfrm>
              <a:off x="414395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g78c61fc63f_0_899"/>
            <p:cNvSpPr/>
            <p:nvPr/>
          </p:nvSpPr>
          <p:spPr>
            <a:xfrm>
              <a:off x="43078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g78c61fc63f_0_899"/>
            <p:cNvSpPr/>
            <p:nvPr/>
          </p:nvSpPr>
          <p:spPr>
            <a:xfrm>
              <a:off x="447180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8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g78c61fc63f_0_899"/>
            <p:cNvSpPr/>
            <p:nvPr/>
          </p:nvSpPr>
          <p:spPr>
            <a:xfrm>
              <a:off x="4635303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g78c61fc63f_0_899"/>
            <p:cNvSpPr/>
            <p:nvPr/>
          </p:nvSpPr>
          <p:spPr>
            <a:xfrm>
              <a:off x="479922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g78c61fc63f_0_899"/>
            <p:cNvSpPr/>
            <p:nvPr/>
          </p:nvSpPr>
          <p:spPr>
            <a:xfrm>
              <a:off x="496300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8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g78c61fc63f_0_899"/>
            <p:cNvSpPr/>
            <p:nvPr/>
          </p:nvSpPr>
          <p:spPr>
            <a:xfrm>
              <a:off x="512693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g78c61fc63f_0_899"/>
            <p:cNvSpPr/>
            <p:nvPr/>
          </p:nvSpPr>
          <p:spPr>
            <a:xfrm>
              <a:off x="5290429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g78c61fc63f_0_899"/>
            <p:cNvSpPr/>
            <p:nvPr/>
          </p:nvSpPr>
          <p:spPr>
            <a:xfrm>
              <a:off x="545435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g78c61fc63f_0_899"/>
            <p:cNvSpPr/>
            <p:nvPr/>
          </p:nvSpPr>
          <p:spPr>
            <a:xfrm>
              <a:off x="561827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g78c61fc63f_0_899"/>
            <p:cNvSpPr/>
            <p:nvPr/>
          </p:nvSpPr>
          <p:spPr>
            <a:xfrm>
              <a:off x="578220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g78c61fc63f_0_899"/>
            <p:cNvSpPr/>
            <p:nvPr/>
          </p:nvSpPr>
          <p:spPr>
            <a:xfrm>
              <a:off x="59459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g78c61fc63f_0_899"/>
            <p:cNvSpPr/>
            <p:nvPr/>
          </p:nvSpPr>
          <p:spPr>
            <a:xfrm>
              <a:off x="6109479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g78c61fc63f_0_899"/>
            <p:cNvSpPr/>
            <p:nvPr/>
          </p:nvSpPr>
          <p:spPr>
            <a:xfrm>
              <a:off x="627340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g78c61fc63f_0_899"/>
            <p:cNvSpPr/>
            <p:nvPr/>
          </p:nvSpPr>
          <p:spPr>
            <a:xfrm>
              <a:off x="643732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g78c61fc63f_0_899"/>
            <p:cNvSpPr/>
            <p:nvPr/>
          </p:nvSpPr>
          <p:spPr>
            <a:xfrm>
              <a:off x="660125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g78c61fc63f_0_899"/>
            <p:cNvSpPr/>
            <p:nvPr/>
          </p:nvSpPr>
          <p:spPr>
            <a:xfrm>
              <a:off x="6764463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g78c61fc63f_0_899"/>
            <p:cNvSpPr/>
            <p:nvPr/>
          </p:nvSpPr>
          <p:spPr>
            <a:xfrm>
              <a:off x="6928387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g78c61fc63f_0_899"/>
            <p:cNvSpPr/>
            <p:nvPr/>
          </p:nvSpPr>
          <p:spPr>
            <a:xfrm>
              <a:off x="7092311" y="2716500"/>
              <a:ext cx="491914" cy="477400"/>
            </a:xfrm>
            <a:custGeom>
              <a:rect b="b" l="l" r="r" t="t"/>
              <a:pathLst>
                <a:path extrusionOk="0" h="3355" w="345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456" y="210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g78c61fc63f_0_899"/>
            <p:cNvSpPr/>
            <p:nvPr/>
          </p:nvSpPr>
          <p:spPr>
            <a:xfrm>
              <a:off x="7256235" y="2865910"/>
              <a:ext cx="327990" cy="327990"/>
            </a:xfrm>
            <a:custGeom>
              <a:rect b="b" l="l" r="r" t="t"/>
              <a:pathLst>
                <a:path extrusionOk="0" h="2305" w="2305">
                  <a:moveTo>
                    <a:pt x="2304" y="1"/>
                  </a:moveTo>
                  <a:lnTo>
                    <a:pt x="0" y="2305"/>
                  </a:lnTo>
                  <a:lnTo>
                    <a:pt x="309" y="2305"/>
                  </a:lnTo>
                  <a:lnTo>
                    <a:pt x="2304" y="31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g78c61fc63f_0_899"/>
            <p:cNvSpPr/>
            <p:nvPr/>
          </p:nvSpPr>
          <p:spPr>
            <a:xfrm>
              <a:off x="7419590" y="3029834"/>
              <a:ext cx="164635" cy="164066"/>
            </a:xfrm>
            <a:custGeom>
              <a:rect b="b" l="l" r="r" t="t"/>
              <a:pathLst>
                <a:path extrusionOk="0" h="1153" w="1157">
                  <a:moveTo>
                    <a:pt x="1156" y="1"/>
                  </a:moveTo>
                  <a:lnTo>
                    <a:pt x="1" y="1153"/>
                  </a:lnTo>
                  <a:lnTo>
                    <a:pt x="313" y="1153"/>
                  </a:lnTo>
                  <a:lnTo>
                    <a:pt x="1156" y="3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g78c61fc63f_0_899"/>
            <p:cNvSpPr/>
            <p:nvPr/>
          </p:nvSpPr>
          <p:spPr>
            <a:xfrm>
              <a:off x="7583514" y="3193758"/>
              <a:ext cx="711" cy="142"/>
            </a:xfrm>
            <a:custGeom>
              <a:rect b="b" l="l" r="r" t="t"/>
              <a:pathLst>
                <a:path extrusionOk="0" h="1" w="5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9" name="Google Shape;739;g78c61fc63f_0_899"/>
          <p:cNvSpPr txBox="1"/>
          <p:nvPr>
            <p:ph type="ctrTitle"/>
          </p:nvPr>
        </p:nvSpPr>
        <p:spPr>
          <a:xfrm>
            <a:off x="590550" y="410777"/>
            <a:ext cx="20928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3">
  <p:cSld name="CUSTOM_14_4_1_1_2">
    <p:bg>
      <p:bgPr>
        <a:solidFill>
          <a:srgbClr val="F3F3F3"/>
        </a:solidFill>
      </p:bgPr>
    </p:bg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78c61fc63f_0_930"/>
          <p:cNvSpPr/>
          <p:nvPr/>
        </p:nvSpPr>
        <p:spPr>
          <a:xfrm flipH="1" rot="10800000">
            <a:off x="371475" y="-18900"/>
            <a:ext cx="704700" cy="51624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2" name="Google Shape;742;g78c61fc63f_0_930"/>
          <p:cNvCxnSpPr/>
          <p:nvPr/>
        </p:nvCxnSpPr>
        <p:spPr>
          <a:xfrm>
            <a:off x="723900" y="1139950"/>
            <a:ext cx="0" cy="4000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3" name="Google Shape;743;g78c61fc63f_0_930"/>
          <p:cNvCxnSpPr/>
          <p:nvPr/>
        </p:nvCxnSpPr>
        <p:spPr>
          <a:xfrm>
            <a:off x="723900" y="0"/>
            <a:ext cx="0" cy="3954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44" name="Google Shape;744;g78c61fc63f_0_930"/>
          <p:cNvGrpSpPr/>
          <p:nvPr/>
        </p:nvGrpSpPr>
        <p:grpSpPr>
          <a:xfrm rot="-5400000">
            <a:off x="7385675" y="965896"/>
            <a:ext cx="2219245" cy="288063"/>
            <a:chOff x="3906325" y="2716500"/>
            <a:chExt cx="3677900" cy="477400"/>
          </a:xfrm>
        </p:grpSpPr>
        <p:sp>
          <p:nvSpPr>
            <p:cNvPr id="745" name="Google Shape;745;g78c61fc63f_0_930"/>
            <p:cNvSpPr/>
            <p:nvPr/>
          </p:nvSpPr>
          <p:spPr>
            <a:xfrm>
              <a:off x="3906325" y="2716500"/>
              <a:ext cx="268226" cy="267657"/>
            </a:xfrm>
            <a:custGeom>
              <a:rect b="b" l="l" r="r" t="t"/>
              <a:pathLst>
                <a:path extrusionOk="0" h="1881" w="1885">
                  <a:moveTo>
                    <a:pt x="1574" y="1"/>
                  </a:moveTo>
                  <a:lnTo>
                    <a:pt x="1" y="1572"/>
                  </a:lnTo>
                  <a:lnTo>
                    <a:pt x="1" y="1880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g78c61fc63f_0_930"/>
            <p:cNvSpPr/>
            <p:nvPr/>
          </p:nvSpPr>
          <p:spPr>
            <a:xfrm>
              <a:off x="3906325" y="2716500"/>
              <a:ext cx="432150" cy="431581"/>
            </a:xfrm>
            <a:custGeom>
              <a:rect b="b" l="l" r="r" t="t"/>
              <a:pathLst>
                <a:path extrusionOk="0" h="3033" w="3037">
                  <a:moveTo>
                    <a:pt x="2725" y="1"/>
                  </a:moveTo>
                  <a:lnTo>
                    <a:pt x="1" y="2724"/>
                  </a:lnTo>
                  <a:lnTo>
                    <a:pt x="1" y="3032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g78c61fc63f_0_930"/>
            <p:cNvSpPr/>
            <p:nvPr/>
          </p:nvSpPr>
          <p:spPr>
            <a:xfrm>
              <a:off x="3980034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g78c61fc63f_0_930"/>
            <p:cNvSpPr/>
            <p:nvPr/>
          </p:nvSpPr>
          <p:spPr>
            <a:xfrm>
              <a:off x="414395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g78c61fc63f_0_930"/>
            <p:cNvSpPr/>
            <p:nvPr/>
          </p:nvSpPr>
          <p:spPr>
            <a:xfrm>
              <a:off x="43078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g78c61fc63f_0_930"/>
            <p:cNvSpPr/>
            <p:nvPr/>
          </p:nvSpPr>
          <p:spPr>
            <a:xfrm>
              <a:off x="447180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8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g78c61fc63f_0_930"/>
            <p:cNvSpPr/>
            <p:nvPr/>
          </p:nvSpPr>
          <p:spPr>
            <a:xfrm>
              <a:off x="4635303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g78c61fc63f_0_930"/>
            <p:cNvSpPr/>
            <p:nvPr/>
          </p:nvSpPr>
          <p:spPr>
            <a:xfrm>
              <a:off x="479922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g78c61fc63f_0_930"/>
            <p:cNvSpPr/>
            <p:nvPr/>
          </p:nvSpPr>
          <p:spPr>
            <a:xfrm>
              <a:off x="496300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8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g78c61fc63f_0_930"/>
            <p:cNvSpPr/>
            <p:nvPr/>
          </p:nvSpPr>
          <p:spPr>
            <a:xfrm>
              <a:off x="512693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g78c61fc63f_0_930"/>
            <p:cNvSpPr/>
            <p:nvPr/>
          </p:nvSpPr>
          <p:spPr>
            <a:xfrm>
              <a:off x="5290429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g78c61fc63f_0_930"/>
            <p:cNvSpPr/>
            <p:nvPr/>
          </p:nvSpPr>
          <p:spPr>
            <a:xfrm>
              <a:off x="545435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g78c61fc63f_0_930"/>
            <p:cNvSpPr/>
            <p:nvPr/>
          </p:nvSpPr>
          <p:spPr>
            <a:xfrm>
              <a:off x="561827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g78c61fc63f_0_930"/>
            <p:cNvSpPr/>
            <p:nvPr/>
          </p:nvSpPr>
          <p:spPr>
            <a:xfrm>
              <a:off x="578220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g78c61fc63f_0_930"/>
            <p:cNvSpPr/>
            <p:nvPr/>
          </p:nvSpPr>
          <p:spPr>
            <a:xfrm>
              <a:off x="59459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g78c61fc63f_0_930"/>
            <p:cNvSpPr/>
            <p:nvPr/>
          </p:nvSpPr>
          <p:spPr>
            <a:xfrm>
              <a:off x="6109479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g78c61fc63f_0_930"/>
            <p:cNvSpPr/>
            <p:nvPr/>
          </p:nvSpPr>
          <p:spPr>
            <a:xfrm>
              <a:off x="627340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g78c61fc63f_0_930"/>
            <p:cNvSpPr/>
            <p:nvPr/>
          </p:nvSpPr>
          <p:spPr>
            <a:xfrm>
              <a:off x="643732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g78c61fc63f_0_930"/>
            <p:cNvSpPr/>
            <p:nvPr/>
          </p:nvSpPr>
          <p:spPr>
            <a:xfrm>
              <a:off x="660125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g78c61fc63f_0_930"/>
            <p:cNvSpPr/>
            <p:nvPr/>
          </p:nvSpPr>
          <p:spPr>
            <a:xfrm>
              <a:off x="6764463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g78c61fc63f_0_930"/>
            <p:cNvSpPr/>
            <p:nvPr/>
          </p:nvSpPr>
          <p:spPr>
            <a:xfrm>
              <a:off x="6928387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g78c61fc63f_0_930"/>
            <p:cNvSpPr/>
            <p:nvPr/>
          </p:nvSpPr>
          <p:spPr>
            <a:xfrm>
              <a:off x="7092311" y="2716500"/>
              <a:ext cx="491914" cy="477400"/>
            </a:xfrm>
            <a:custGeom>
              <a:rect b="b" l="l" r="r" t="t"/>
              <a:pathLst>
                <a:path extrusionOk="0" h="3355" w="345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456" y="210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g78c61fc63f_0_930"/>
            <p:cNvSpPr/>
            <p:nvPr/>
          </p:nvSpPr>
          <p:spPr>
            <a:xfrm>
              <a:off x="7256235" y="2865910"/>
              <a:ext cx="327990" cy="327990"/>
            </a:xfrm>
            <a:custGeom>
              <a:rect b="b" l="l" r="r" t="t"/>
              <a:pathLst>
                <a:path extrusionOk="0" h="2305" w="2305">
                  <a:moveTo>
                    <a:pt x="2304" y="1"/>
                  </a:moveTo>
                  <a:lnTo>
                    <a:pt x="0" y="2305"/>
                  </a:lnTo>
                  <a:lnTo>
                    <a:pt x="309" y="2305"/>
                  </a:lnTo>
                  <a:lnTo>
                    <a:pt x="2304" y="31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g78c61fc63f_0_930"/>
            <p:cNvSpPr/>
            <p:nvPr/>
          </p:nvSpPr>
          <p:spPr>
            <a:xfrm>
              <a:off x="7419590" y="3029834"/>
              <a:ext cx="164635" cy="164066"/>
            </a:xfrm>
            <a:custGeom>
              <a:rect b="b" l="l" r="r" t="t"/>
              <a:pathLst>
                <a:path extrusionOk="0" h="1153" w="1157">
                  <a:moveTo>
                    <a:pt x="1156" y="1"/>
                  </a:moveTo>
                  <a:lnTo>
                    <a:pt x="1" y="1153"/>
                  </a:lnTo>
                  <a:lnTo>
                    <a:pt x="313" y="1153"/>
                  </a:lnTo>
                  <a:lnTo>
                    <a:pt x="1156" y="3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g78c61fc63f_0_930"/>
            <p:cNvSpPr/>
            <p:nvPr/>
          </p:nvSpPr>
          <p:spPr>
            <a:xfrm>
              <a:off x="7583514" y="3193758"/>
              <a:ext cx="711" cy="142"/>
            </a:xfrm>
            <a:custGeom>
              <a:rect b="b" l="l" r="r" t="t"/>
              <a:pathLst>
                <a:path extrusionOk="0" h="1" w="5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0" name="Google Shape;770;g78c61fc63f_0_930"/>
          <p:cNvSpPr/>
          <p:nvPr/>
        </p:nvSpPr>
        <p:spPr>
          <a:xfrm>
            <a:off x="1488050" y="3628775"/>
            <a:ext cx="6465000" cy="12255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g78c61fc63f_0_930"/>
          <p:cNvSpPr txBox="1"/>
          <p:nvPr>
            <p:ph idx="1" type="subTitle"/>
          </p:nvPr>
        </p:nvSpPr>
        <p:spPr>
          <a:xfrm>
            <a:off x="1818094" y="3786125"/>
            <a:ext cx="16857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72" name="Google Shape;772;g78c61fc63f_0_930"/>
          <p:cNvSpPr txBox="1"/>
          <p:nvPr>
            <p:ph idx="2" type="subTitle"/>
          </p:nvPr>
        </p:nvSpPr>
        <p:spPr>
          <a:xfrm>
            <a:off x="3877700" y="3786125"/>
            <a:ext cx="16857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73" name="Google Shape;773;g78c61fc63f_0_930"/>
          <p:cNvSpPr txBox="1"/>
          <p:nvPr>
            <p:ph idx="3" type="subTitle"/>
          </p:nvPr>
        </p:nvSpPr>
        <p:spPr>
          <a:xfrm>
            <a:off x="5937275" y="3786125"/>
            <a:ext cx="16857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74" name="Google Shape;774;g78c61fc63f_0_930"/>
          <p:cNvSpPr txBox="1"/>
          <p:nvPr>
            <p:ph idx="4" type="subTitle"/>
          </p:nvPr>
        </p:nvSpPr>
        <p:spPr>
          <a:xfrm>
            <a:off x="1818100" y="1278511"/>
            <a:ext cx="1685700" cy="315300"/>
          </a:xfrm>
          <a:prstGeom prst="rect">
            <a:avLst/>
          </a:prstGeom>
          <a:solidFill>
            <a:srgbClr val="F1D77B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775" name="Google Shape;775;g78c61fc63f_0_930"/>
          <p:cNvSpPr txBox="1"/>
          <p:nvPr>
            <p:ph idx="5" type="subTitle"/>
          </p:nvPr>
        </p:nvSpPr>
        <p:spPr>
          <a:xfrm>
            <a:off x="3877700" y="1278500"/>
            <a:ext cx="1685700" cy="315300"/>
          </a:xfrm>
          <a:prstGeom prst="rect">
            <a:avLst/>
          </a:prstGeom>
          <a:solidFill>
            <a:srgbClr val="F1D77B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776" name="Google Shape;776;g78c61fc63f_0_930"/>
          <p:cNvSpPr txBox="1"/>
          <p:nvPr>
            <p:ph idx="6" type="subTitle"/>
          </p:nvPr>
        </p:nvSpPr>
        <p:spPr>
          <a:xfrm>
            <a:off x="5937277" y="1278500"/>
            <a:ext cx="1685700" cy="315300"/>
          </a:xfrm>
          <a:prstGeom prst="rect">
            <a:avLst/>
          </a:prstGeom>
          <a:solidFill>
            <a:srgbClr val="F1D77B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777" name="Google Shape;777;g78c61fc63f_0_930"/>
          <p:cNvSpPr txBox="1"/>
          <p:nvPr>
            <p:ph type="ctrTitle"/>
          </p:nvPr>
        </p:nvSpPr>
        <p:spPr>
          <a:xfrm>
            <a:off x="590550" y="410777"/>
            <a:ext cx="20928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14_4_1_2_1">
    <p:bg>
      <p:bgPr>
        <a:solidFill>
          <a:srgbClr val="F3F3F3"/>
        </a:solidFill>
      </p:bgPr>
    </p:bg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78c61fc63f_0_968"/>
          <p:cNvSpPr/>
          <p:nvPr/>
        </p:nvSpPr>
        <p:spPr>
          <a:xfrm flipH="1" rot="10800000">
            <a:off x="371475" y="225"/>
            <a:ext cx="704700" cy="51528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0" name="Google Shape;780;g78c61fc63f_0_968"/>
          <p:cNvCxnSpPr/>
          <p:nvPr/>
        </p:nvCxnSpPr>
        <p:spPr>
          <a:xfrm>
            <a:off x="723900" y="1139950"/>
            <a:ext cx="0" cy="4000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1" name="Google Shape;781;g78c61fc63f_0_968"/>
          <p:cNvCxnSpPr/>
          <p:nvPr/>
        </p:nvCxnSpPr>
        <p:spPr>
          <a:xfrm>
            <a:off x="723900" y="0"/>
            <a:ext cx="0" cy="3954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82" name="Google Shape;782;g78c61fc63f_0_968"/>
          <p:cNvGrpSpPr/>
          <p:nvPr/>
        </p:nvGrpSpPr>
        <p:grpSpPr>
          <a:xfrm rot="-5400000">
            <a:off x="7385675" y="965896"/>
            <a:ext cx="2219245" cy="288063"/>
            <a:chOff x="3906325" y="2716500"/>
            <a:chExt cx="3677900" cy="477400"/>
          </a:xfrm>
        </p:grpSpPr>
        <p:sp>
          <p:nvSpPr>
            <p:cNvPr id="783" name="Google Shape;783;g78c61fc63f_0_968"/>
            <p:cNvSpPr/>
            <p:nvPr/>
          </p:nvSpPr>
          <p:spPr>
            <a:xfrm>
              <a:off x="3906325" y="2716500"/>
              <a:ext cx="268226" cy="267657"/>
            </a:xfrm>
            <a:custGeom>
              <a:rect b="b" l="l" r="r" t="t"/>
              <a:pathLst>
                <a:path extrusionOk="0" h="1881" w="1885">
                  <a:moveTo>
                    <a:pt x="1574" y="1"/>
                  </a:moveTo>
                  <a:lnTo>
                    <a:pt x="1" y="1572"/>
                  </a:lnTo>
                  <a:lnTo>
                    <a:pt x="1" y="1880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g78c61fc63f_0_968"/>
            <p:cNvSpPr/>
            <p:nvPr/>
          </p:nvSpPr>
          <p:spPr>
            <a:xfrm>
              <a:off x="3906325" y="2716500"/>
              <a:ext cx="432150" cy="431581"/>
            </a:xfrm>
            <a:custGeom>
              <a:rect b="b" l="l" r="r" t="t"/>
              <a:pathLst>
                <a:path extrusionOk="0" h="3033" w="3037">
                  <a:moveTo>
                    <a:pt x="2725" y="1"/>
                  </a:moveTo>
                  <a:lnTo>
                    <a:pt x="1" y="2724"/>
                  </a:lnTo>
                  <a:lnTo>
                    <a:pt x="1" y="3032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g78c61fc63f_0_968"/>
            <p:cNvSpPr/>
            <p:nvPr/>
          </p:nvSpPr>
          <p:spPr>
            <a:xfrm>
              <a:off x="3980034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g78c61fc63f_0_968"/>
            <p:cNvSpPr/>
            <p:nvPr/>
          </p:nvSpPr>
          <p:spPr>
            <a:xfrm>
              <a:off x="414395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g78c61fc63f_0_968"/>
            <p:cNvSpPr/>
            <p:nvPr/>
          </p:nvSpPr>
          <p:spPr>
            <a:xfrm>
              <a:off x="43078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g78c61fc63f_0_968"/>
            <p:cNvSpPr/>
            <p:nvPr/>
          </p:nvSpPr>
          <p:spPr>
            <a:xfrm>
              <a:off x="447180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8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g78c61fc63f_0_968"/>
            <p:cNvSpPr/>
            <p:nvPr/>
          </p:nvSpPr>
          <p:spPr>
            <a:xfrm>
              <a:off x="4635303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g78c61fc63f_0_968"/>
            <p:cNvSpPr/>
            <p:nvPr/>
          </p:nvSpPr>
          <p:spPr>
            <a:xfrm>
              <a:off x="479922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g78c61fc63f_0_968"/>
            <p:cNvSpPr/>
            <p:nvPr/>
          </p:nvSpPr>
          <p:spPr>
            <a:xfrm>
              <a:off x="496300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8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g78c61fc63f_0_968"/>
            <p:cNvSpPr/>
            <p:nvPr/>
          </p:nvSpPr>
          <p:spPr>
            <a:xfrm>
              <a:off x="512693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g78c61fc63f_0_968"/>
            <p:cNvSpPr/>
            <p:nvPr/>
          </p:nvSpPr>
          <p:spPr>
            <a:xfrm>
              <a:off x="5290429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g78c61fc63f_0_968"/>
            <p:cNvSpPr/>
            <p:nvPr/>
          </p:nvSpPr>
          <p:spPr>
            <a:xfrm>
              <a:off x="545435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g78c61fc63f_0_968"/>
            <p:cNvSpPr/>
            <p:nvPr/>
          </p:nvSpPr>
          <p:spPr>
            <a:xfrm>
              <a:off x="561827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g78c61fc63f_0_968"/>
            <p:cNvSpPr/>
            <p:nvPr/>
          </p:nvSpPr>
          <p:spPr>
            <a:xfrm>
              <a:off x="578220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g78c61fc63f_0_968"/>
            <p:cNvSpPr/>
            <p:nvPr/>
          </p:nvSpPr>
          <p:spPr>
            <a:xfrm>
              <a:off x="59459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g78c61fc63f_0_968"/>
            <p:cNvSpPr/>
            <p:nvPr/>
          </p:nvSpPr>
          <p:spPr>
            <a:xfrm>
              <a:off x="6109479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g78c61fc63f_0_968"/>
            <p:cNvSpPr/>
            <p:nvPr/>
          </p:nvSpPr>
          <p:spPr>
            <a:xfrm>
              <a:off x="627340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g78c61fc63f_0_968"/>
            <p:cNvSpPr/>
            <p:nvPr/>
          </p:nvSpPr>
          <p:spPr>
            <a:xfrm>
              <a:off x="643732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g78c61fc63f_0_968"/>
            <p:cNvSpPr/>
            <p:nvPr/>
          </p:nvSpPr>
          <p:spPr>
            <a:xfrm>
              <a:off x="660125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g78c61fc63f_0_968"/>
            <p:cNvSpPr/>
            <p:nvPr/>
          </p:nvSpPr>
          <p:spPr>
            <a:xfrm>
              <a:off x="6764463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g78c61fc63f_0_968"/>
            <p:cNvSpPr/>
            <p:nvPr/>
          </p:nvSpPr>
          <p:spPr>
            <a:xfrm>
              <a:off x="6928387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g78c61fc63f_0_968"/>
            <p:cNvSpPr/>
            <p:nvPr/>
          </p:nvSpPr>
          <p:spPr>
            <a:xfrm>
              <a:off x="7092311" y="2716500"/>
              <a:ext cx="491914" cy="477400"/>
            </a:xfrm>
            <a:custGeom>
              <a:rect b="b" l="l" r="r" t="t"/>
              <a:pathLst>
                <a:path extrusionOk="0" h="3355" w="345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456" y="210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g78c61fc63f_0_968"/>
            <p:cNvSpPr/>
            <p:nvPr/>
          </p:nvSpPr>
          <p:spPr>
            <a:xfrm>
              <a:off x="7256235" y="2865910"/>
              <a:ext cx="327990" cy="327990"/>
            </a:xfrm>
            <a:custGeom>
              <a:rect b="b" l="l" r="r" t="t"/>
              <a:pathLst>
                <a:path extrusionOk="0" h="2305" w="2305">
                  <a:moveTo>
                    <a:pt x="2304" y="1"/>
                  </a:moveTo>
                  <a:lnTo>
                    <a:pt x="0" y="2305"/>
                  </a:lnTo>
                  <a:lnTo>
                    <a:pt x="309" y="2305"/>
                  </a:lnTo>
                  <a:lnTo>
                    <a:pt x="2304" y="31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g78c61fc63f_0_968"/>
            <p:cNvSpPr/>
            <p:nvPr/>
          </p:nvSpPr>
          <p:spPr>
            <a:xfrm>
              <a:off x="7419590" y="3029834"/>
              <a:ext cx="164635" cy="164066"/>
            </a:xfrm>
            <a:custGeom>
              <a:rect b="b" l="l" r="r" t="t"/>
              <a:pathLst>
                <a:path extrusionOk="0" h="1153" w="1157">
                  <a:moveTo>
                    <a:pt x="1156" y="1"/>
                  </a:moveTo>
                  <a:lnTo>
                    <a:pt x="1" y="1153"/>
                  </a:lnTo>
                  <a:lnTo>
                    <a:pt x="313" y="1153"/>
                  </a:lnTo>
                  <a:lnTo>
                    <a:pt x="1156" y="3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g78c61fc63f_0_968"/>
            <p:cNvSpPr/>
            <p:nvPr/>
          </p:nvSpPr>
          <p:spPr>
            <a:xfrm>
              <a:off x="7583514" y="3193758"/>
              <a:ext cx="711" cy="142"/>
            </a:xfrm>
            <a:custGeom>
              <a:rect b="b" l="l" r="r" t="t"/>
              <a:pathLst>
                <a:path extrusionOk="0" h="1" w="5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8" name="Google Shape;808;g78c61fc63f_0_968"/>
          <p:cNvSpPr/>
          <p:nvPr/>
        </p:nvSpPr>
        <p:spPr>
          <a:xfrm>
            <a:off x="1514575" y="2731900"/>
            <a:ext cx="6465000" cy="17208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g78c61fc63f_0_968"/>
          <p:cNvSpPr txBox="1"/>
          <p:nvPr>
            <p:ph idx="1" type="subTitle"/>
          </p:nvPr>
        </p:nvSpPr>
        <p:spPr>
          <a:xfrm>
            <a:off x="2384475" y="3087525"/>
            <a:ext cx="16857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10" name="Google Shape;810;g78c61fc63f_0_968"/>
          <p:cNvSpPr txBox="1"/>
          <p:nvPr>
            <p:ph idx="2" type="subTitle"/>
          </p:nvPr>
        </p:nvSpPr>
        <p:spPr>
          <a:xfrm>
            <a:off x="5416026" y="3087525"/>
            <a:ext cx="16857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11" name="Google Shape;811;g78c61fc63f_0_968"/>
          <p:cNvSpPr txBox="1"/>
          <p:nvPr>
            <p:ph idx="3" type="subTitle"/>
          </p:nvPr>
        </p:nvSpPr>
        <p:spPr>
          <a:xfrm>
            <a:off x="2384550" y="4251663"/>
            <a:ext cx="1685700" cy="3681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812" name="Google Shape;812;g78c61fc63f_0_968"/>
          <p:cNvSpPr txBox="1"/>
          <p:nvPr>
            <p:ph idx="4" type="subTitle"/>
          </p:nvPr>
        </p:nvSpPr>
        <p:spPr>
          <a:xfrm>
            <a:off x="5423970" y="4251650"/>
            <a:ext cx="1685700" cy="3681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813" name="Google Shape;813;g78c61fc63f_0_968"/>
          <p:cNvSpPr txBox="1"/>
          <p:nvPr>
            <p:ph type="ctrTitle"/>
          </p:nvPr>
        </p:nvSpPr>
        <p:spPr>
          <a:xfrm>
            <a:off x="590550" y="410777"/>
            <a:ext cx="20928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4">
  <p:cSld name="CUSTOM_14_4_1_1_1">
    <p:bg>
      <p:bgPr>
        <a:solidFill>
          <a:srgbClr val="F3F3F3"/>
        </a:solidFill>
      </p:bgPr>
    </p:bg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5" name="Google Shape;815;g78c61fc63f_0_1004"/>
          <p:cNvGrpSpPr/>
          <p:nvPr/>
        </p:nvGrpSpPr>
        <p:grpSpPr>
          <a:xfrm>
            <a:off x="1509775" y="2488450"/>
            <a:ext cx="6496000" cy="2280875"/>
            <a:chOff x="1509775" y="2488450"/>
            <a:chExt cx="6496000" cy="2280875"/>
          </a:xfrm>
        </p:grpSpPr>
        <p:sp>
          <p:nvSpPr>
            <p:cNvPr id="816" name="Google Shape;816;g78c61fc63f_0_1004"/>
            <p:cNvSpPr/>
            <p:nvPr/>
          </p:nvSpPr>
          <p:spPr>
            <a:xfrm flipH="1" rot="10800000">
              <a:off x="3780975" y="2781525"/>
              <a:ext cx="1953600" cy="19878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g78c61fc63f_0_1004"/>
            <p:cNvSpPr/>
            <p:nvPr/>
          </p:nvSpPr>
          <p:spPr>
            <a:xfrm flipH="1" rot="10800000">
              <a:off x="6052175" y="2781525"/>
              <a:ext cx="1953600" cy="19878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g78c61fc63f_0_1004"/>
            <p:cNvSpPr/>
            <p:nvPr/>
          </p:nvSpPr>
          <p:spPr>
            <a:xfrm flipH="1" rot="10800000">
              <a:off x="1509775" y="2781525"/>
              <a:ext cx="1953600" cy="19878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19" name="Google Shape;819;g78c61fc63f_0_1004"/>
            <p:cNvCxnSpPr>
              <a:stCxn id="820" idx="2"/>
            </p:cNvCxnSpPr>
            <p:nvPr/>
          </p:nvCxnSpPr>
          <p:spPr>
            <a:xfrm>
              <a:off x="2486575" y="2488450"/>
              <a:ext cx="0" cy="536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821" name="Google Shape;821;g78c61fc63f_0_1004"/>
            <p:cNvCxnSpPr/>
            <p:nvPr/>
          </p:nvCxnSpPr>
          <p:spPr>
            <a:xfrm>
              <a:off x="4757775" y="2488450"/>
              <a:ext cx="0" cy="536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822" name="Google Shape;822;g78c61fc63f_0_1004"/>
            <p:cNvCxnSpPr/>
            <p:nvPr/>
          </p:nvCxnSpPr>
          <p:spPr>
            <a:xfrm>
              <a:off x="7028975" y="2488450"/>
              <a:ext cx="0" cy="536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sp>
        <p:nvSpPr>
          <p:cNvPr id="823" name="Google Shape;823;g78c61fc63f_0_1004"/>
          <p:cNvSpPr/>
          <p:nvPr/>
        </p:nvSpPr>
        <p:spPr>
          <a:xfrm flipH="1" rot="10800000">
            <a:off x="371475" y="-18900"/>
            <a:ext cx="704700" cy="51624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4" name="Google Shape;824;g78c61fc63f_0_1004"/>
          <p:cNvCxnSpPr/>
          <p:nvPr/>
        </p:nvCxnSpPr>
        <p:spPr>
          <a:xfrm>
            <a:off x="723900" y="1139950"/>
            <a:ext cx="0" cy="4000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5" name="Google Shape;825;g78c61fc63f_0_1004"/>
          <p:cNvCxnSpPr/>
          <p:nvPr/>
        </p:nvCxnSpPr>
        <p:spPr>
          <a:xfrm>
            <a:off x="723900" y="0"/>
            <a:ext cx="0" cy="3954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26" name="Google Shape;826;g78c61fc63f_0_1004"/>
          <p:cNvGrpSpPr/>
          <p:nvPr/>
        </p:nvGrpSpPr>
        <p:grpSpPr>
          <a:xfrm rot="-5400000">
            <a:off x="7385675" y="965896"/>
            <a:ext cx="2219245" cy="288063"/>
            <a:chOff x="3906325" y="2716500"/>
            <a:chExt cx="3677900" cy="477400"/>
          </a:xfrm>
        </p:grpSpPr>
        <p:sp>
          <p:nvSpPr>
            <p:cNvPr id="827" name="Google Shape;827;g78c61fc63f_0_1004"/>
            <p:cNvSpPr/>
            <p:nvPr/>
          </p:nvSpPr>
          <p:spPr>
            <a:xfrm>
              <a:off x="3906325" y="2716500"/>
              <a:ext cx="268226" cy="267657"/>
            </a:xfrm>
            <a:custGeom>
              <a:rect b="b" l="l" r="r" t="t"/>
              <a:pathLst>
                <a:path extrusionOk="0" h="1881" w="1885">
                  <a:moveTo>
                    <a:pt x="1574" y="1"/>
                  </a:moveTo>
                  <a:lnTo>
                    <a:pt x="1" y="1572"/>
                  </a:lnTo>
                  <a:lnTo>
                    <a:pt x="1" y="1880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g78c61fc63f_0_1004"/>
            <p:cNvSpPr/>
            <p:nvPr/>
          </p:nvSpPr>
          <p:spPr>
            <a:xfrm>
              <a:off x="3906325" y="2716500"/>
              <a:ext cx="432150" cy="431581"/>
            </a:xfrm>
            <a:custGeom>
              <a:rect b="b" l="l" r="r" t="t"/>
              <a:pathLst>
                <a:path extrusionOk="0" h="3033" w="3037">
                  <a:moveTo>
                    <a:pt x="2725" y="1"/>
                  </a:moveTo>
                  <a:lnTo>
                    <a:pt x="1" y="2724"/>
                  </a:lnTo>
                  <a:lnTo>
                    <a:pt x="1" y="3032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g78c61fc63f_0_1004"/>
            <p:cNvSpPr/>
            <p:nvPr/>
          </p:nvSpPr>
          <p:spPr>
            <a:xfrm>
              <a:off x="3980034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g78c61fc63f_0_1004"/>
            <p:cNvSpPr/>
            <p:nvPr/>
          </p:nvSpPr>
          <p:spPr>
            <a:xfrm>
              <a:off x="414395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g78c61fc63f_0_1004"/>
            <p:cNvSpPr/>
            <p:nvPr/>
          </p:nvSpPr>
          <p:spPr>
            <a:xfrm>
              <a:off x="43078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g78c61fc63f_0_1004"/>
            <p:cNvSpPr/>
            <p:nvPr/>
          </p:nvSpPr>
          <p:spPr>
            <a:xfrm>
              <a:off x="447180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8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g78c61fc63f_0_1004"/>
            <p:cNvSpPr/>
            <p:nvPr/>
          </p:nvSpPr>
          <p:spPr>
            <a:xfrm>
              <a:off x="4635303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g78c61fc63f_0_1004"/>
            <p:cNvSpPr/>
            <p:nvPr/>
          </p:nvSpPr>
          <p:spPr>
            <a:xfrm>
              <a:off x="479922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g78c61fc63f_0_1004"/>
            <p:cNvSpPr/>
            <p:nvPr/>
          </p:nvSpPr>
          <p:spPr>
            <a:xfrm>
              <a:off x="496300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8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g78c61fc63f_0_1004"/>
            <p:cNvSpPr/>
            <p:nvPr/>
          </p:nvSpPr>
          <p:spPr>
            <a:xfrm>
              <a:off x="512693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g78c61fc63f_0_1004"/>
            <p:cNvSpPr/>
            <p:nvPr/>
          </p:nvSpPr>
          <p:spPr>
            <a:xfrm>
              <a:off x="5290429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g78c61fc63f_0_1004"/>
            <p:cNvSpPr/>
            <p:nvPr/>
          </p:nvSpPr>
          <p:spPr>
            <a:xfrm>
              <a:off x="545435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g78c61fc63f_0_1004"/>
            <p:cNvSpPr/>
            <p:nvPr/>
          </p:nvSpPr>
          <p:spPr>
            <a:xfrm>
              <a:off x="561827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g78c61fc63f_0_1004"/>
            <p:cNvSpPr/>
            <p:nvPr/>
          </p:nvSpPr>
          <p:spPr>
            <a:xfrm>
              <a:off x="578220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g78c61fc63f_0_1004"/>
            <p:cNvSpPr/>
            <p:nvPr/>
          </p:nvSpPr>
          <p:spPr>
            <a:xfrm>
              <a:off x="59459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g78c61fc63f_0_1004"/>
            <p:cNvSpPr/>
            <p:nvPr/>
          </p:nvSpPr>
          <p:spPr>
            <a:xfrm>
              <a:off x="6109479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g78c61fc63f_0_1004"/>
            <p:cNvSpPr/>
            <p:nvPr/>
          </p:nvSpPr>
          <p:spPr>
            <a:xfrm>
              <a:off x="627340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g78c61fc63f_0_1004"/>
            <p:cNvSpPr/>
            <p:nvPr/>
          </p:nvSpPr>
          <p:spPr>
            <a:xfrm>
              <a:off x="643732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g78c61fc63f_0_1004"/>
            <p:cNvSpPr/>
            <p:nvPr/>
          </p:nvSpPr>
          <p:spPr>
            <a:xfrm>
              <a:off x="660125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g78c61fc63f_0_1004"/>
            <p:cNvSpPr/>
            <p:nvPr/>
          </p:nvSpPr>
          <p:spPr>
            <a:xfrm>
              <a:off x="6764463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g78c61fc63f_0_1004"/>
            <p:cNvSpPr/>
            <p:nvPr/>
          </p:nvSpPr>
          <p:spPr>
            <a:xfrm>
              <a:off x="6928387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g78c61fc63f_0_1004"/>
            <p:cNvSpPr/>
            <p:nvPr/>
          </p:nvSpPr>
          <p:spPr>
            <a:xfrm>
              <a:off x="7092311" y="2716500"/>
              <a:ext cx="491914" cy="477400"/>
            </a:xfrm>
            <a:custGeom>
              <a:rect b="b" l="l" r="r" t="t"/>
              <a:pathLst>
                <a:path extrusionOk="0" h="3355" w="345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456" y="210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g78c61fc63f_0_1004"/>
            <p:cNvSpPr/>
            <p:nvPr/>
          </p:nvSpPr>
          <p:spPr>
            <a:xfrm>
              <a:off x="7256235" y="2865910"/>
              <a:ext cx="327990" cy="327990"/>
            </a:xfrm>
            <a:custGeom>
              <a:rect b="b" l="l" r="r" t="t"/>
              <a:pathLst>
                <a:path extrusionOk="0" h="2305" w="2305">
                  <a:moveTo>
                    <a:pt x="2304" y="1"/>
                  </a:moveTo>
                  <a:lnTo>
                    <a:pt x="0" y="2305"/>
                  </a:lnTo>
                  <a:lnTo>
                    <a:pt x="309" y="2305"/>
                  </a:lnTo>
                  <a:lnTo>
                    <a:pt x="2304" y="31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g78c61fc63f_0_1004"/>
            <p:cNvSpPr/>
            <p:nvPr/>
          </p:nvSpPr>
          <p:spPr>
            <a:xfrm>
              <a:off x="7419590" y="3029834"/>
              <a:ext cx="164635" cy="164066"/>
            </a:xfrm>
            <a:custGeom>
              <a:rect b="b" l="l" r="r" t="t"/>
              <a:pathLst>
                <a:path extrusionOk="0" h="1153" w="1157">
                  <a:moveTo>
                    <a:pt x="1156" y="1"/>
                  </a:moveTo>
                  <a:lnTo>
                    <a:pt x="1" y="1153"/>
                  </a:lnTo>
                  <a:lnTo>
                    <a:pt x="313" y="1153"/>
                  </a:lnTo>
                  <a:lnTo>
                    <a:pt x="1156" y="3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g78c61fc63f_0_1004"/>
            <p:cNvSpPr/>
            <p:nvPr/>
          </p:nvSpPr>
          <p:spPr>
            <a:xfrm>
              <a:off x="7583514" y="3193758"/>
              <a:ext cx="711" cy="142"/>
            </a:xfrm>
            <a:custGeom>
              <a:rect b="b" l="l" r="r" t="t"/>
              <a:pathLst>
                <a:path extrusionOk="0" h="1" w="5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0" name="Google Shape;820;g78c61fc63f_0_1004"/>
          <p:cNvSpPr/>
          <p:nvPr/>
        </p:nvSpPr>
        <p:spPr>
          <a:xfrm>
            <a:off x="2032375" y="1580050"/>
            <a:ext cx="908400" cy="9084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g78c61fc63f_0_1004"/>
          <p:cNvSpPr/>
          <p:nvPr/>
        </p:nvSpPr>
        <p:spPr>
          <a:xfrm>
            <a:off x="4303575" y="1580050"/>
            <a:ext cx="908400" cy="9084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g78c61fc63f_0_1004"/>
          <p:cNvSpPr/>
          <p:nvPr/>
        </p:nvSpPr>
        <p:spPr>
          <a:xfrm>
            <a:off x="6574775" y="1580050"/>
            <a:ext cx="908400" cy="9084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g78c61fc63f_0_1004"/>
          <p:cNvSpPr txBox="1"/>
          <p:nvPr>
            <p:ph idx="1" type="subTitle"/>
          </p:nvPr>
        </p:nvSpPr>
        <p:spPr>
          <a:xfrm>
            <a:off x="1643725" y="3320025"/>
            <a:ext cx="16857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5" name="Google Shape;855;g78c61fc63f_0_1004"/>
          <p:cNvSpPr txBox="1"/>
          <p:nvPr>
            <p:ph idx="2" type="subTitle"/>
          </p:nvPr>
        </p:nvSpPr>
        <p:spPr>
          <a:xfrm>
            <a:off x="3914925" y="3320025"/>
            <a:ext cx="16857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6" name="Google Shape;856;g78c61fc63f_0_1004"/>
          <p:cNvSpPr txBox="1"/>
          <p:nvPr>
            <p:ph idx="3" type="subTitle"/>
          </p:nvPr>
        </p:nvSpPr>
        <p:spPr>
          <a:xfrm>
            <a:off x="6186125" y="3320025"/>
            <a:ext cx="16857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7" name="Google Shape;857;g78c61fc63f_0_1004"/>
          <p:cNvSpPr txBox="1"/>
          <p:nvPr>
            <p:ph type="ctrTitle"/>
          </p:nvPr>
        </p:nvSpPr>
        <p:spPr>
          <a:xfrm>
            <a:off x="590550" y="410777"/>
            <a:ext cx="20928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ing slide">
  <p:cSld name="CUSTOM_15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Google Shape;50;p31"/>
          <p:cNvCxnSpPr/>
          <p:nvPr/>
        </p:nvCxnSpPr>
        <p:spPr>
          <a:xfrm>
            <a:off x="723900" y="1139950"/>
            <a:ext cx="0" cy="4000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" name="Google Shape;51;p31"/>
          <p:cNvCxnSpPr/>
          <p:nvPr/>
        </p:nvCxnSpPr>
        <p:spPr>
          <a:xfrm>
            <a:off x="723900" y="0"/>
            <a:ext cx="0" cy="3954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31"/>
          <p:cNvSpPr/>
          <p:nvPr/>
        </p:nvSpPr>
        <p:spPr>
          <a:xfrm flipH="1">
            <a:off x="4976100" y="0"/>
            <a:ext cx="4167900" cy="51435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 txBox="1"/>
          <p:nvPr>
            <p:ph type="ctrTitle"/>
          </p:nvPr>
        </p:nvSpPr>
        <p:spPr>
          <a:xfrm flipH="1">
            <a:off x="1176900" y="1510225"/>
            <a:ext cx="67176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4" name="Google Shape;54;p31"/>
          <p:cNvSpPr txBox="1"/>
          <p:nvPr>
            <p:ph idx="1" type="subTitle"/>
          </p:nvPr>
        </p:nvSpPr>
        <p:spPr>
          <a:xfrm flipH="1">
            <a:off x="1176900" y="3292525"/>
            <a:ext cx="22194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"/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55" name="Google Shape;55;p31"/>
          <p:cNvCxnSpPr/>
          <p:nvPr/>
        </p:nvCxnSpPr>
        <p:spPr>
          <a:xfrm>
            <a:off x="1177025" y="2156291"/>
            <a:ext cx="4423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ing slide">
  <p:cSld name="CUSTOM_15"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9" name="Google Shape;859;g78c61fc63f_0_1048"/>
          <p:cNvCxnSpPr/>
          <p:nvPr/>
        </p:nvCxnSpPr>
        <p:spPr>
          <a:xfrm>
            <a:off x="723900" y="1139950"/>
            <a:ext cx="0" cy="4000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0" name="Google Shape;860;g78c61fc63f_0_1048"/>
          <p:cNvCxnSpPr/>
          <p:nvPr/>
        </p:nvCxnSpPr>
        <p:spPr>
          <a:xfrm>
            <a:off x="723900" y="0"/>
            <a:ext cx="0" cy="3954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1" name="Google Shape;861;g78c61fc63f_0_1048"/>
          <p:cNvSpPr/>
          <p:nvPr/>
        </p:nvSpPr>
        <p:spPr>
          <a:xfrm flipH="1">
            <a:off x="4976100" y="0"/>
            <a:ext cx="4167900" cy="51435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g78c61fc63f_0_1048"/>
          <p:cNvSpPr txBox="1"/>
          <p:nvPr>
            <p:ph type="ctrTitle"/>
          </p:nvPr>
        </p:nvSpPr>
        <p:spPr>
          <a:xfrm flipH="1">
            <a:off x="1176900" y="1510225"/>
            <a:ext cx="67176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3" name="Google Shape;863;g78c61fc63f_0_1048"/>
          <p:cNvSpPr txBox="1"/>
          <p:nvPr>
            <p:ph idx="1" type="subTitle"/>
          </p:nvPr>
        </p:nvSpPr>
        <p:spPr>
          <a:xfrm flipH="1">
            <a:off x="1176900" y="3292525"/>
            <a:ext cx="22194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"/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864" name="Google Shape;864;g78c61fc63f_0_1048"/>
          <p:cNvCxnSpPr/>
          <p:nvPr/>
        </p:nvCxnSpPr>
        <p:spPr>
          <a:xfrm>
            <a:off x="1177025" y="2156291"/>
            <a:ext cx="4423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5" type="blank">
  <p:cSld name="BLANK">
    <p:bg>
      <p:bgPr>
        <a:solidFill>
          <a:srgbClr val="F3F3F3"/>
        </a:solidFill>
      </p:bgPr>
    </p:bg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78c61fc63f_0_1055"/>
          <p:cNvSpPr/>
          <p:nvPr/>
        </p:nvSpPr>
        <p:spPr>
          <a:xfrm flipH="1" rot="10800000">
            <a:off x="371475" y="300"/>
            <a:ext cx="704700" cy="48303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7" name="Google Shape;867;g78c61fc63f_0_1055"/>
          <p:cNvCxnSpPr/>
          <p:nvPr/>
        </p:nvCxnSpPr>
        <p:spPr>
          <a:xfrm>
            <a:off x="723900" y="1139950"/>
            <a:ext cx="0" cy="4000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8" name="Google Shape;868;g78c61fc63f_0_1055"/>
          <p:cNvCxnSpPr/>
          <p:nvPr/>
        </p:nvCxnSpPr>
        <p:spPr>
          <a:xfrm>
            <a:off x="723900" y="0"/>
            <a:ext cx="0" cy="3954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69" name="Google Shape;869;g78c61fc63f_0_1055"/>
          <p:cNvGrpSpPr/>
          <p:nvPr/>
        </p:nvGrpSpPr>
        <p:grpSpPr>
          <a:xfrm rot="-5400000">
            <a:off x="7385675" y="965896"/>
            <a:ext cx="2219245" cy="288063"/>
            <a:chOff x="3906325" y="2716500"/>
            <a:chExt cx="3677900" cy="477400"/>
          </a:xfrm>
        </p:grpSpPr>
        <p:sp>
          <p:nvSpPr>
            <p:cNvPr id="870" name="Google Shape;870;g78c61fc63f_0_1055"/>
            <p:cNvSpPr/>
            <p:nvPr/>
          </p:nvSpPr>
          <p:spPr>
            <a:xfrm>
              <a:off x="3906325" y="2716500"/>
              <a:ext cx="268226" cy="267657"/>
            </a:xfrm>
            <a:custGeom>
              <a:rect b="b" l="l" r="r" t="t"/>
              <a:pathLst>
                <a:path extrusionOk="0" h="1881" w="1885">
                  <a:moveTo>
                    <a:pt x="1574" y="1"/>
                  </a:moveTo>
                  <a:lnTo>
                    <a:pt x="1" y="1572"/>
                  </a:lnTo>
                  <a:lnTo>
                    <a:pt x="1" y="1880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g78c61fc63f_0_1055"/>
            <p:cNvSpPr/>
            <p:nvPr/>
          </p:nvSpPr>
          <p:spPr>
            <a:xfrm>
              <a:off x="3906325" y="2716500"/>
              <a:ext cx="432150" cy="431581"/>
            </a:xfrm>
            <a:custGeom>
              <a:rect b="b" l="l" r="r" t="t"/>
              <a:pathLst>
                <a:path extrusionOk="0" h="3033" w="3037">
                  <a:moveTo>
                    <a:pt x="2725" y="1"/>
                  </a:moveTo>
                  <a:lnTo>
                    <a:pt x="1" y="2724"/>
                  </a:lnTo>
                  <a:lnTo>
                    <a:pt x="1" y="3032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g78c61fc63f_0_1055"/>
            <p:cNvSpPr/>
            <p:nvPr/>
          </p:nvSpPr>
          <p:spPr>
            <a:xfrm>
              <a:off x="3980034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g78c61fc63f_0_1055"/>
            <p:cNvSpPr/>
            <p:nvPr/>
          </p:nvSpPr>
          <p:spPr>
            <a:xfrm>
              <a:off x="414395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g78c61fc63f_0_1055"/>
            <p:cNvSpPr/>
            <p:nvPr/>
          </p:nvSpPr>
          <p:spPr>
            <a:xfrm>
              <a:off x="43078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g78c61fc63f_0_1055"/>
            <p:cNvSpPr/>
            <p:nvPr/>
          </p:nvSpPr>
          <p:spPr>
            <a:xfrm>
              <a:off x="447180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8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g78c61fc63f_0_1055"/>
            <p:cNvSpPr/>
            <p:nvPr/>
          </p:nvSpPr>
          <p:spPr>
            <a:xfrm>
              <a:off x="4635303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g78c61fc63f_0_1055"/>
            <p:cNvSpPr/>
            <p:nvPr/>
          </p:nvSpPr>
          <p:spPr>
            <a:xfrm>
              <a:off x="479922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g78c61fc63f_0_1055"/>
            <p:cNvSpPr/>
            <p:nvPr/>
          </p:nvSpPr>
          <p:spPr>
            <a:xfrm>
              <a:off x="496300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8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g78c61fc63f_0_1055"/>
            <p:cNvSpPr/>
            <p:nvPr/>
          </p:nvSpPr>
          <p:spPr>
            <a:xfrm>
              <a:off x="512693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g78c61fc63f_0_1055"/>
            <p:cNvSpPr/>
            <p:nvPr/>
          </p:nvSpPr>
          <p:spPr>
            <a:xfrm>
              <a:off x="5290429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g78c61fc63f_0_1055"/>
            <p:cNvSpPr/>
            <p:nvPr/>
          </p:nvSpPr>
          <p:spPr>
            <a:xfrm>
              <a:off x="545435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g78c61fc63f_0_1055"/>
            <p:cNvSpPr/>
            <p:nvPr/>
          </p:nvSpPr>
          <p:spPr>
            <a:xfrm>
              <a:off x="561827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g78c61fc63f_0_1055"/>
            <p:cNvSpPr/>
            <p:nvPr/>
          </p:nvSpPr>
          <p:spPr>
            <a:xfrm>
              <a:off x="578220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g78c61fc63f_0_1055"/>
            <p:cNvSpPr/>
            <p:nvPr/>
          </p:nvSpPr>
          <p:spPr>
            <a:xfrm>
              <a:off x="59459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g78c61fc63f_0_1055"/>
            <p:cNvSpPr/>
            <p:nvPr/>
          </p:nvSpPr>
          <p:spPr>
            <a:xfrm>
              <a:off x="6109479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g78c61fc63f_0_1055"/>
            <p:cNvSpPr/>
            <p:nvPr/>
          </p:nvSpPr>
          <p:spPr>
            <a:xfrm>
              <a:off x="627340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g78c61fc63f_0_1055"/>
            <p:cNvSpPr/>
            <p:nvPr/>
          </p:nvSpPr>
          <p:spPr>
            <a:xfrm>
              <a:off x="643732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g78c61fc63f_0_1055"/>
            <p:cNvSpPr/>
            <p:nvPr/>
          </p:nvSpPr>
          <p:spPr>
            <a:xfrm>
              <a:off x="660125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g78c61fc63f_0_1055"/>
            <p:cNvSpPr/>
            <p:nvPr/>
          </p:nvSpPr>
          <p:spPr>
            <a:xfrm>
              <a:off x="6764463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g78c61fc63f_0_1055"/>
            <p:cNvSpPr/>
            <p:nvPr/>
          </p:nvSpPr>
          <p:spPr>
            <a:xfrm>
              <a:off x="6928387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g78c61fc63f_0_1055"/>
            <p:cNvSpPr/>
            <p:nvPr/>
          </p:nvSpPr>
          <p:spPr>
            <a:xfrm>
              <a:off x="7092311" y="2716500"/>
              <a:ext cx="491914" cy="477400"/>
            </a:xfrm>
            <a:custGeom>
              <a:rect b="b" l="l" r="r" t="t"/>
              <a:pathLst>
                <a:path extrusionOk="0" h="3355" w="345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456" y="210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g78c61fc63f_0_1055"/>
            <p:cNvSpPr/>
            <p:nvPr/>
          </p:nvSpPr>
          <p:spPr>
            <a:xfrm>
              <a:off x="7256235" y="2865910"/>
              <a:ext cx="327990" cy="327990"/>
            </a:xfrm>
            <a:custGeom>
              <a:rect b="b" l="l" r="r" t="t"/>
              <a:pathLst>
                <a:path extrusionOk="0" h="2305" w="2305">
                  <a:moveTo>
                    <a:pt x="2304" y="1"/>
                  </a:moveTo>
                  <a:lnTo>
                    <a:pt x="0" y="2305"/>
                  </a:lnTo>
                  <a:lnTo>
                    <a:pt x="309" y="2305"/>
                  </a:lnTo>
                  <a:lnTo>
                    <a:pt x="2304" y="31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g78c61fc63f_0_1055"/>
            <p:cNvSpPr/>
            <p:nvPr/>
          </p:nvSpPr>
          <p:spPr>
            <a:xfrm>
              <a:off x="7419590" y="3029834"/>
              <a:ext cx="164635" cy="164066"/>
            </a:xfrm>
            <a:custGeom>
              <a:rect b="b" l="l" r="r" t="t"/>
              <a:pathLst>
                <a:path extrusionOk="0" h="1153" w="1157">
                  <a:moveTo>
                    <a:pt x="1156" y="1"/>
                  </a:moveTo>
                  <a:lnTo>
                    <a:pt x="1" y="1153"/>
                  </a:lnTo>
                  <a:lnTo>
                    <a:pt x="313" y="1153"/>
                  </a:lnTo>
                  <a:lnTo>
                    <a:pt x="1156" y="3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g78c61fc63f_0_1055"/>
            <p:cNvSpPr/>
            <p:nvPr/>
          </p:nvSpPr>
          <p:spPr>
            <a:xfrm>
              <a:off x="7583514" y="3193758"/>
              <a:ext cx="711" cy="142"/>
            </a:xfrm>
            <a:custGeom>
              <a:rect b="b" l="l" r="r" t="t"/>
              <a:pathLst>
                <a:path extrusionOk="0" h="1" w="5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5" name="Google Shape;895;g78c61fc63f_0_1055"/>
          <p:cNvSpPr/>
          <p:nvPr/>
        </p:nvSpPr>
        <p:spPr>
          <a:xfrm>
            <a:off x="1514575" y="1286400"/>
            <a:ext cx="6465000" cy="35442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g78c61fc63f_0_1055"/>
          <p:cNvSpPr txBox="1"/>
          <p:nvPr>
            <p:ph type="ctrTitle"/>
          </p:nvPr>
        </p:nvSpPr>
        <p:spPr>
          <a:xfrm>
            <a:off x="590550" y="410777"/>
            <a:ext cx="20928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_1">
    <p:bg>
      <p:bgPr>
        <a:solidFill>
          <a:srgbClr val="F3F3F3"/>
        </a:solidFill>
      </p:bgPr>
    </p:bg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78c61fc63f_0_108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00" name="Google Shape;900;g78c61fc63f_0_108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01" name="Google Shape;901;g78c61fc63f_0_10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 1">
  <p:cSld name="CUSTOM_14_4_1_1_3">
    <p:bg>
      <p:bgPr>
        <a:solidFill>
          <a:srgbClr val="F3F3F3"/>
        </a:solidFill>
      </p:bgPr>
    </p:bg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78c61fc63f_0_1092"/>
          <p:cNvSpPr/>
          <p:nvPr/>
        </p:nvSpPr>
        <p:spPr>
          <a:xfrm flipH="1" rot="10800000">
            <a:off x="371475" y="-18900"/>
            <a:ext cx="704700" cy="51624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4" name="Google Shape;904;g78c61fc63f_0_1092"/>
          <p:cNvCxnSpPr/>
          <p:nvPr/>
        </p:nvCxnSpPr>
        <p:spPr>
          <a:xfrm>
            <a:off x="723900" y="1139950"/>
            <a:ext cx="0" cy="4000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5" name="Google Shape;905;g78c61fc63f_0_1092"/>
          <p:cNvCxnSpPr/>
          <p:nvPr/>
        </p:nvCxnSpPr>
        <p:spPr>
          <a:xfrm>
            <a:off x="723900" y="0"/>
            <a:ext cx="0" cy="3954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06" name="Google Shape;906;g78c61fc63f_0_1092"/>
          <p:cNvGrpSpPr/>
          <p:nvPr/>
        </p:nvGrpSpPr>
        <p:grpSpPr>
          <a:xfrm rot="-5400000">
            <a:off x="7385674" y="965896"/>
            <a:ext cx="2219245" cy="288063"/>
            <a:chOff x="3906325" y="2716500"/>
            <a:chExt cx="3677900" cy="477400"/>
          </a:xfrm>
        </p:grpSpPr>
        <p:sp>
          <p:nvSpPr>
            <p:cNvPr id="907" name="Google Shape;907;g78c61fc63f_0_1092"/>
            <p:cNvSpPr/>
            <p:nvPr/>
          </p:nvSpPr>
          <p:spPr>
            <a:xfrm>
              <a:off x="3906325" y="2716500"/>
              <a:ext cx="268226" cy="267657"/>
            </a:xfrm>
            <a:custGeom>
              <a:rect b="b" l="l" r="r" t="t"/>
              <a:pathLst>
                <a:path extrusionOk="0" h="1881" w="1885">
                  <a:moveTo>
                    <a:pt x="1574" y="1"/>
                  </a:moveTo>
                  <a:lnTo>
                    <a:pt x="1" y="1572"/>
                  </a:lnTo>
                  <a:lnTo>
                    <a:pt x="1" y="1880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g78c61fc63f_0_1092"/>
            <p:cNvSpPr/>
            <p:nvPr/>
          </p:nvSpPr>
          <p:spPr>
            <a:xfrm>
              <a:off x="3906325" y="2716500"/>
              <a:ext cx="432150" cy="431581"/>
            </a:xfrm>
            <a:custGeom>
              <a:rect b="b" l="l" r="r" t="t"/>
              <a:pathLst>
                <a:path extrusionOk="0" h="3033" w="3037">
                  <a:moveTo>
                    <a:pt x="2725" y="1"/>
                  </a:moveTo>
                  <a:lnTo>
                    <a:pt x="1" y="2724"/>
                  </a:lnTo>
                  <a:lnTo>
                    <a:pt x="1" y="3032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g78c61fc63f_0_1092"/>
            <p:cNvSpPr/>
            <p:nvPr/>
          </p:nvSpPr>
          <p:spPr>
            <a:xfrm>
              <a:off x="3980034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g78c61fc63f_0_1092"/>
            <p:cNvSpPr/>
            <p:nvPr/>
          </p:nvSpPr>
          <p:spPr>
            <a:xfrm>
              <a:off x="414395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g78c61fc63f_0_1092"/>
            <p:cNvSpPr/>
            <p:nvPr/>
          </p:nvSpPr>
          <p:spPr>
            <a:xfrm>
              <a:off x="43078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g78c61fc63f_0_1092"/>
            <p:cNvSpPr/>
            <p:nvPr/>
          </p:nvSpPr>
          <p:spPr>
            <a:xfrm>
              <a:off x="447180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8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g78c61fc63f_0_1092"/>
            <p:cNvSpPr/>
            <p:nvPr/>
          </p:nvSpPr>
          <p:spPr>
            <a:xfrm>
              <a:off x="4635303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g78c61fc63f_0_1092"/>
            <p:cNvSpPr/>
            <p:nvPr/>
          </p:nvSpPr>
          <p:spPr>
            <a:xfrm>
              <a:off x="479922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g78c61fc63f_0_1092"/>
            <p:cNvSpPr/>
            <p:nvPr/>
          </p:nvSpPr>
          <p:spPr>
            <a:xfrm>
              <a:off x="496300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8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g78c61fc63f_0_1092"/>
            <p:cNvSpPr/>
            <p:nvPr/>
          </p:nvSpPr>
          <p:spPr>
            <a:xfrm>
              <a:off x="512693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g78c61fc63f_0_1092"/>
            <p:cNvSpPr/>
            <p:nvPr/>
          </p:nvSpPr>
          <p:spPr>
            <a:xfrm>
              <a:off x="5290429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g78c61fc63f_0_1092"/>
            <p:cNvSpPr/>
            <p:nvPr/>
          </p:nvSpPr>
          <p:spPr>
            <a:xfrm>
              <a:off x="545435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g78c61fc63f_0_1092"/>
            <p:cNvSpPr/>
            <p:nvPr/>
          </p:nvSpPr>
          <p:spPr>
            <a:xfrm>
              <a:off x="561827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g78c61fc63f_0_1092"/>
            <p:cNvSpPr/>
            <p:nvPr/>
          </p:nvSpPr>
          <p:spPr>
            <a:xfrm>
              <a:off x="578220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g78c61fc63f_0_1092"/>
            <p:cNvSpPr/>
            <p:nvPr/>
          </p:nvSpPr>
          <p:spPr>
            <a:xfrm>
              <a:off x="59459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g78c61fc63f_0_1092"/>
            <p:cNvSpPr/>
            <p:nvPr/>
          </p:nvSpPr>
          <p:spPr>
            <a:xfrm>
              <a:off x="6109479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g78c61fc63f_0_1092"/>
            <p:cNvSpPr/>
            <p:nvPr/>
          </p:nvSpPr>
          <p:spPr>
            <a:xfrm>
              <a:off x="627340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g78c61fc63f_0_1092"/>
            <p:cNvSpPr/>
            <p:nvPr/>
          </p:nvSpPr>
          <p:spPr>
            <a:xfrm>
              <a:off x="643732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g78c61fc63f_0_1092"/>
            <p:cNvSpPr/>
            <p:nvPr/>
          </p:nvSpPr>
          <p:spPr>
            <a:xfrm>
              <a:off x="660125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g78c61fc63f_0_1092"/>
            <p:cNvSpPr/>
            <p:nvPr/>
          </p:nvSpPr>
          <p:spPr>
            <a:xfrm>
              <a:off x="6764463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g78c61fc63f_0_1092"/>
            <p:cNvSpPr/>
            <p:nvPr/>
          </p:nvSpPr>
          <p:spPr>
            <a:xfrm>
              <a:off x="6928387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g78c61fc63f_0_1092"/>
            <p:cNvSpPr/>
            <p:nvPr/>
          </p:nvSpPr>
          <p:spPr>
            <a:xfrm>
              <a:off x="7092311" y="2716500"/>
              <a:ext cx="491914" cy="477400"/>
            </a:xfrm>
            <a:custGeom>
              <a:rect b="b" l="l" r="r" t="t"/>
              <a:pathLst>
                <a:path extrusionOk="0" h="3355" w="345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456" y="210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g78c61fc63f_0_1092"/>
            <p:cNvSpPr/>
            <p:nvPr/>
          </p:nvSpPr>
          <p:spPr>
            <a:xfrm>
              <a:off x="7256235" y="2865910"/>
              <a:ext cx="327990" cy="327990"/>
            </a:xfrm>
            <a:custGeom>
              <a:rect b="b" l="l" r="r" t="t"/>
              <a:pathLst>
                <a:path extrusionOk="0" h="2305" w="2305">
                  <a:moveTo>
                    <a:pt x="2304" y="1"/>
                  </a:moveTo>
                  <a:lnTo>
                    <a:pt x="0" y="2305"/>
                  </a:lnTo>
                  <a:lnTo>
                    <a:pt x="309" y="2305"/>
                  </a:lnTo>
                  <a:lnTo>
                    <a:pt x="2304" y="31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g78c61fc63f_0_1092"/>
            <p:cNvSpPr/>
            <p:nvPr/>
          </p:nvSpPr>
          <p:spPr>
            <a:xfrm>
              <a:off x="7419590" y="3029834"/>
              <a:ext cx="164635" cy="164066"/>
            </a:xfrm>
            <a:custGeom>
              <a:rect b="b" l="l" r="r" t="t"/>
              <a:pathLst>
                <a:path extrusionOk="0" h="1153" w="1157">
                  <a:moveTo>
                    <a:pt x="1156" y="1"/>
                  </a:moveTo>
                  <a:lnTo>
                    <a:pt x="1" y="1153"/>
                  </a:lnTo>
                  <a:lnTo>
                    <a:pt x="313" y="1153"/>
                  </a:lnTo>
                  <a:lnTo>
                    <a:pt x="1156" y="3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g78c61fc63f_0_1092"/>
            <p:cNvSpPr/>
            <p:nvPr/>
          </p:nvSpPr>
          <p:spPr>
            <a:xfrm>
              <a:off x="7583514" y="3193758"/>
              <a:ext cx="711" cy="142"/>
            </a:xfrm>
            <a:custGeom>
              <a:rect b="b" l="l" r="r" t="t"/>
              <a:pathLst>
                <a:path extrusionOk="0" h="1" w="5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2" name="Google Shape;932;g78c61fc63f_0_1092"/>
          <p:cNvSpPr txBox="1"/>
          <p:nvPr>
            <p:ph type="ctrTitle"/>
          </p:nvPr>
        </p:nvSpPr>
        <p:spPr>
          <a:xfrm>
            <a:off x="590550" y="410777"/>
            <a:ext cx="2092800" cy="7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CUSTOM_14_4_1_1">
    <p:bg>
      <p:bgPr>
        <a:solidFill>
          <a:srgbClr val="F3F3F3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/>
          <p:nvPr/>
        </p:nvSpPr>
        <p:spPr>
          <a:xfrm flipH="1" rot="10800000">
            <a:off x="371475" y="-18900"/>
            <a:ext cx="704700" cy="51624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" name="Google Shape;58;p21"/>
          <p:cNvCxnSpPr/>
          <p:nvPr/>
        </p:nvCxnSpPr>
        <p:spPr>
          <a:xfrm>
            <a:off x="723900" y="1139950"/>
            <a:ext cx="0" cy="4000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21"/>
          <p:cNvCxnSpPr/>
          <p:nvPr/>
        </p:nvCxnSpPr>
        <p:spPr>
          <a:xfrm>
            <a:off x="723900" y="0"/>
            <a:ext cx="0" cy="3954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0" name="Google Shape;60;p21"/>
          <p:cNvGrpSpPr/>
          <p:nvPr/>
        </p:nvGrpSpPr>
        <p:grpSpPr>
          <a:xfrm rot="-5400000">
            <a:off x="7385674" y="965896"/>
            <a:ext cx="2219245" cy="288063"/>
            <a:chOff x="3906325" y="2716500"/>
            <a:chExt cx="3677900" cy="477400"/>
          </a:xfrm>
        </p:grpSpPr>
        <p:sp>
          <p:nvSpPr>
            <p:cNvPr id="61" name="Google Shape;61;p21"/>
            <p:cNvSpPr/>
            <p:nvPr/>
          </p:nvSpPr>
          <p:spPr>
            <a:xfrm>
              <a:off x="3906325" y="2716500"/>
              <a:ext cx="268226" cy="267657"/>
            </a:xfrm>
            <a:custGeom>
              <a:rect b="b" l="l" r="r" t="t"/>
              <a:pathLst>
                <a:path extrusionOk="0" h="1881" w="1885">
                  <a:moveTo>
                    <a:pt x="1574" y="1"/>
                  </a:moveTo>
                  <a:lnTo>
                    <a:pt x="1" y="1572"/>
                  </a:lnTo>
                  <a:lnTo>
                    <a:pt x="1" y="1880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1"/>
            <p:cNvSpPr/>
            <p:nvPr/>
          </p:nvSpPr>
          <p:spPr>
            <a:xfrm>
              <a:off x="3906325" y="2716500"/>
              <a:ext cx="432150" cy="431581"/>
            </a:xfrm>
            <a:custGeom>
              <a:rect b="b" l="l" r="r" t="t"/>
              <a:pathLst>
                <a:path extrusionOk="0" h="3033" w="3037">
                  <a:moveTo>
                    <a:pt x="2725" y="1"/>
                  </a:moveTo>
                  <a:lnTo>
                    <a:pt x="1" y="2724"/>
                  </a:lnTo>
                  <a:lnTo>
                    <a:pt x="1" y="3032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1"/>
            <p:cNvSpPr/>
            <p:nvPr/>
          </p:nvSpPr>
          <p:spPr>
            <a:xfrm>
              <a:off x="3980034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1"/>
            <p:cNvSpPr/>
            <p:nvPr/>
          </p:nvSpPr>
          <p:spPr>
            <a:xfrm>
              <a:off x="414395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1"/>
            <p:cNvSpPr/>
            <p:nvPr/>
          </p:nvSpPr>
          <p:spPr>
            <a:xfrm>
              <a:off x="43078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1"/>
            <p:cNvSpPr/>
            <p:nvPr/>
          </p:nvSpPr>
          <p:spPr>
            <a:xfrm>
              <a:off x="447180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8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1"/>
            <p:cNvSpPr/>
            <p:nvPr/>
          </p:nvSpPr>
          <p:spPr>
            <a:xfrm>
              <a:off x="4635303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1"/>
            <p:cNvSpPr/>
            <p:nvPr/>
          </p:nvSpPr>
          <p:spPr>
            <a:xfrm>
              <a:off x="479922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1"/>
            <p:cNvSpPr/>
            <p:nvPr/>
          </p:nvSpPr>
          <p:spPr>
            <a:xfrm>
              <a:off x="496300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8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1"/>
            <p:cNvSpPr/>
            <p:nvPr/>
          </p:nvSpPr>
          <p:spPr>
            <a:xfrm>
              <a:off x="512693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1"/>
            <p:cNvSpPr/>
            <p:nvPr/>
          </p:nvSpPr>
          <p:spPr>
            <a:xfrm>
              <a:off x="5290429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1"/>
            <p:cNvSpPr/>
            <p:nvPr/>
          </p:nvSpPr>
          <p:spPr>
            <a:xfrm>
              <a:off x="545435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1"/>
            <p:cNvSpPr/>
            <p:nvPr/>
          </p:nvSpPr>
          <p:spPr>
            <a:xfrm>
              <a:off x="561827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1"/>
            <p:cNvSpPr/>
            <p:nvPr/>
          </p:nvSpPr>
          <p:spPr>
            <a:xfrm>
              <a:off x="578220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1"/>
            <p:cNvSpPr/>
            <p:nvPr/>
          </p:nvSpPr>
          <p:spPr>
            <a:xfrm>
              <a:off x="59459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1"/>
            <p:cNvSpPr/>
            <p:nvPr/>
          </p:nvSpPr>
          <p:spPr>
            <a:xfrm>
              <a:off x="6109479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1"/>
            <p:cNvSpPr/>
            <p:nvPr/>
          </p:nvSpPr>
          <p:spPr>
            <a:xfrm>
              <a:off x="627340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1"/>
            <p:cNvSpPr/>
            <p:nvPr/>
          </p:nvSpPr>
          <p:spPr>
            <a:xfrm>
              <a:off x="643732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1"/>
            <p:cNvSpPr/>
            <p:nvPr/>
          </p:nvSpPr>
          <p:spPr>
            <a:xfrm>
              <a:off x="660125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1"/>
            <p:cNvSpPr/>
            <p:nvPr/>
          </p:nvSpPr>
          <p:spPr>
            <a:xfrm>
              <a:off x="6764463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1"/>
            <p:cNvSpPr/>
            <p:nvPr/>
          </p:nvSpPr>
          <p:spPr>
            <a:xfrm>
              <a:off x="6928387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1"/>
            <p:cNvSpPr/>
            <p:nvPr/>
          </p:nvSpPr>
          <p:spPr>
            <a:xfrm>
              <a:off x="7092311" y="2716500"/>
              <a:ext cx="491914" cy="477400"/>
            </a:xfrm>
            <a:custGeom>
              <a:rect b="b" l="l" r="r" t="t"/>
              <a:pathLst>
                <a:path extrusionOk="0" h="3355" w="345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456" y="210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1"/>
            <p:cNvSpPr/>
            <p:nvPr/>
          </p:nvSpPr>
          <p:spPr>
            <a:xfrm>
              <a:off x="7256235" y="2865910"/>
              <a:ext cx="327990" cy="327990"/>
            </a:xfrm>
            <a:custGeom>
              <a:rect b="b" l="l" r="r" t="t"/>
              <a:pathLst>
                <a:path extrusionOk="0" h="2305" w="2305">
                  <a:moveTo>
                    <a:pt x="2304" y="1"/>
                  </a:moveTo>
                  <a:lnTo>
                    <a:pt x="0" y="2305"/>
                  </a:lnTo>
                  <a:lnTo>
                    <a:pt x="309" y="2305"/>
                  </a:lnTo>
                  <a:lnTo>
                    <a:pt x="2304" y="31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1"/>
            <p:cNvSpPr/>
            <p:nvPr/>
          </p:nvSpPr>
          <p:spPr>
            <a:xfrm>
              <a:off x="7419590" y="3029834"/>
              <a:ext cx="164635" cy="164066"/>
            </a:xfrm>
            <a:custGeom>
              <a:rect b="b" l="l" r="r" t="t"/>
              <a:pathLst>
                <a:path extrusionOk="0" h="1153" w="1157">
                  <a:moveTo>
                    <a:pt x="1156" y="1"/>
                  </a:moveTo>
                  <a:lnTo>
                    <a:pt x="1" y="1153"/>
                  </a:lnTo>
                  <a:lnTo>
                    <a:pt x="313" y="1153"/>
                  </a:lnTo>
                  <a:lnTo>
                    <a:pt x="1156" y="3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1"/>
            <p:cNvSpPr/>
            <p:nvPr/>
          </p:nvSpPr>
          <p:spPr>
            <a:xfrm>
              <a:off x="7583514" y="3193758"/>
              <a:ext cx="711" cy="142"/>
            </a:xfrm>
            <a:custGeom>
              <a:rect b="b" l="l" r="r" t="t"/>
              <a:pathLst>
                <a:path extrusionOk="0" h="1" w="5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21"/>
          <p:cNvSpPr txBox="1"/>
          <p:nvPr>
            <p:ph type="ctrTitle"/>
          </p:nvPr>
        </p:nvSpPr>
        <p:spPr>
          <a:xfrm>
            <a:off x="590550" y="410777"/>
            <a:ext cx="20928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CUSTOM_14">
    <p:bg>
      <p:bgPr>
        <a:solidFill>
          <a:srgbClr val="F3F3F3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/>
          <p:nvPr/>
        </p:nvSpPr>
        <p:spPr>
          <a:xfrm>
            <a:off x="371475" y="310300"/>
            <a:ext cx="8772600" cy="48303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"/>
          <p:cNvSpPr/>
          <p:nvPr/>
        </p:nvSpPr>
        <p:spPr>
          <a:xfrm>
            <a:off x="3780975" y="2872525"/>
            <a:ext cx="1953600" cy="1928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2"/>
          <p:cNvSpPr/>
          <p:nvPr/>
        </p:nvSpPr>
        <p:spPr>
          <a:xfrm>
            <a:off x="6052175" y="2872525"/>
            <a:ext cx="1953600" cy="1928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2"/>
          <p:cNvSpPr/>
          <p:nvPr/>
        </p:nvSpPr>
        <p:spPr>
          <a:xfrm>
            <a:off x="1509775" y="2872525"/>
            <a:ext cx="1953600" cy="1928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2"/>
          <p:cNvSpPr txBox="1"/>
          <p:nvPr>
            <p:ph idx="1" type="subTitle"/>
          </p:nvPr>
        </p:nvSpPr>
        <p:spPr>
          <a:xfrm>
            <a:off x="1545925" y="3547000"/>
            <a:ext cx="18813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3" name="Google Shape;93;p22"/>
          <p:cNvSpPr txBox="1"/>
          <p:nvPr>
            <p:ph idx="2" type="subTitle"/>
          </p:nvPr>
        </p:nvSpPr>
        <p:spPr>
          <a:xfrm>
            <a:off x="3825058" y="3547000"/>
            <a:ext cx="18813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4" name="Google Shape;94;p22"/>
          <p:cNvSpPr txBox="1"/>
          <p:nvPr>
            <p:ph idx="3" type="subTitle"/>
          </p:nvPr>
        </p:nvSpPr>
        <p:spPr>
          <a:xfrm>
            <a:off x="6088325" y="3547000"/>
            <a:ext cx="18813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5" name="Google Shape;95;p22"/>
          <p:cNvSpPr txBox="1"/>
          <p:nvPr>
            <p:ph idx="4" type="subTitle"/>
          </p:nvPr>
        </p:nvSpPr>
        <p:spPr>
          <a:xfrm>
            <a:off x="1545926" y="24346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96" name="Google Shape;96;p22"/>
          <p:cNvSpPr txBox="1"/>
          <p:nvPr>
            <p:ph idx="5" type="subTitle"/>
          </p:nvPr>
        </p:nvSpPr>
        <p:spPr>
          <a:xfrm>
            <a:off x="3825059" y="24346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97" name="Google Shape;97;p22"/>
          <p:cNvSpPr txBox="1"/>
          <p:nvPr>
            <p:ph idx="6" type="subTitle"/>
          </p:nvPr>
        </p:nvSpPr>
        <p:spPr>
          <a:xfrm>
            <a:off x="6088325" y="24346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cxnSp>
        <p:nvCxnSpPr>
          <p:cNvPr id="98" name="Google Shape;98;p22"/>
          <p:cNvCxnSpPr/>
          <p:nvPr/>
        </p:nvCxnSpPr>
        <p:spPr>
          <a:xfrm>
            <a:off x="723900" y="1139950"/>
            <a:ext cx="0" cy="4000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" name="Google Shape;99;p22"/>
          <p:cNvCxnSpPr/>
          <p:nvPr/>
        </p:nvCxnSpPr>
        <p:spPr>
          <a:xfrm>
            <a:off x="723900" y="0"/>
            <a:ext cx="0" cy="3954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0" name="Google Shape;100;p22"/>
          <p:cNvGrpSpPr/>
          <p:nvPr/>
        </p:nvGrpSpPr>
        <p:grpSpPr>
          <a:xfrm>
            <a:off x="6936924" y="2405296"/>
            <a:ext cx="2219245" cy="288063"/>
            <a:chOff x="3906325" y="2716500"/>
            <a:chExt cx="3677900" cy="477400"/>
          </a:xfrm>
        </p:grpSpPr>
        <p:sp>
          <p:nvSpPr>
            <p:cNvPr id="101" name="Google Shape;101;p22"/>
            <p:cNvSpPr/>
            <p:nvPr/>
          </p:nvSpPr>
          <p:spPr>
            <a:xfrm>
              <a:off x="3906325" y="2716500"/>
              <a:ext cx="268226" cy="267657"/>
            </a:xfrm>
            <a:custGeom>
              <a:rect b="b" l="l" r="r" t="t"/>
              <a:pathLst>
                <a:path extrusionOk="0" h="1881" w="1885">
                  <a:moveTo>
                    <a:pt x="1574" y="1"/>
                  </a:moveTo>
                  <a:lnTo>
                    <a:pt x="1" y="1572"/>
                  </a:lnTo>
                  <a:lnTo>
                    <a:pt x="1" y="1880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2"/>
            <p:cNvSpPr/>
            <p:nvPr/>
          </p:nvSpPr>
          <p:spPr>
            <a:xfrm>
              <a:off x="3906325" y="2716500"/>
              <a:ext cx="432150" cy="431581"/>
            </a:xfrm>
            <a:custGeom>
              <a:rect b="b" l="l" r="r" t="t"/>
              <a:pathLst>
                <a:path extrusionOk="0" h="3033" w="3037">
                  <a:moveTo>
                    <a:pt x="2725" y="1"/>
                  </a:moveTo>
                  <a:lnTo>
                    <a:pt x="1" y="2724"/>
                  </a:lnTo>
                  <a:lnTo>
                    <a:pt x="1" y="3032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2"/>
            <p:cNvSpPr/>
            <p:nvPr/>
          </p:nvSpPr>
          <p:spPr>
            <a:xfrm>
              <a:off x="3980034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2"/>
            <p:cNvSpPr/>
            <p:nvPr/>
          </p:nvSpPr>
          <p:spPr>
            <a:xfrm>
              <a:off x="414395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2"/>
            <p:cNvSpPr/>
            <p:nvPr/>
          </p:nvSpPr>
          <p:spPr>
            <a:xfrm>
              <a:off x="43078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2"/>
            <p:cNvSpPr/>
            <p:nvPr/>
          </p:nvSpPr>
          <p:spPr>
            <a:xfrm>
              <a:off x="447180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8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2"/>
            <p:cNvSpPr/>
            <p:nvPr/>
          </p:nvSpPr>
          <p:spPr>
            <a:xfrm>
              <a:off x="4635303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2"/>
            <p:cNvSpPr/>
            <p:nvPr/>
          </p:nvSpPr>
          <p:spPr>
            <a:xfrm>
              <a:off x="479922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2"/>
            <p:cNvSpPr/>
            <p:nvPr/>
          </p:nvSpPr>
          <p:spPr>
            <a:xfrm>
              <a:off x="496300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8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2"/>
            <p:cNvSpPr/>
            <p:nvPr/>
          </p:nvSpPr>
          <p:spPr>
            <a:xfrm>
              <a:off x="512693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2"/>
            <p:cNvSpPr/>
            <p:nvPr/>
          </p:nvSpPr>
          <p:spPr>
            <a:xfrm>
              <a:off x="5290429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2"/>
            <p:cNvSpPr/>
            <p:nvPr/>
          </p:nvSpPr>
          <p:spPr>
            <a:xfrm>
              <a:off x="545435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2"/>
            <p:cNvSpPr/>
            <p:nvPr/>
          </p:nvSpPr>
          <p:spPr>
            <a:xfrm>
              <a:off x="561827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2"/>
            <p:cNvSpPr/>
            <p:nvPr/>
          </p:nvSpPr>
          <p:spPr>
            <a:xfrm>
              <a:off x="578220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2"/>
            <p:cNvSpPr/>
            <p:nvPr/>
          </p:nvSpPr>
          <p:spPr>
            <a:xfrm>
              <a:off x="59459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2"/>
            <p:cNvSpPr/>
            <p:nvPr/>
          </p:nvSpPr>
          <p:spPr>
            <a:xfrm>
              <a:off x="6109479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2"/>
            <p:cNvSpPr/>
            <p:nvPr/>
          </p:nvSpPr>
          <p:spPr>
            <a:xfrm>
              <a:off x="627340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2"/>
            <p:cNvSpPr/>
            <p:nvPr/>
          </p:nvSpPr>
          <p:spPr>
            <a:xfrm>
              <a:off x="643732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2"/>
            <p:cNvSpPr/>
            <p:nvPr/>
          </p:nvSpPr>
          <p:spPr>
            <a:xfrm>
              <a:off x="660125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2"/>
            <p:cNvSpPr/>
            <p:nvPr/>
          </p:nvSpPr>
          <p:spPr>
            <a:xfrm>
              <a:off x="6764463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2"/>
            <p:cNvSpPr/>
            <p:nvPr/>
          </p:nvSpPr>
          <p:spPr>
            <a:xfrm>
              <a:off x="6928387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2"/>
            <p:cNvSpPr/>
            <p:nvPr/>
          </p:nvSpPr>
          <p:spPr>
            <a:xfrm>
              <a:off x="7092311" y="2716500"/>
              <a:ext cx="491914" cy="477400"/>
            </a:xfrm>
            <a:custGeom>
              <a:rect b="b" l="l" r="r" t="t"/>
              <a:pathLst>
                <a:path extrusionOk="0" h="3355" w="345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456" y="210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2"/>
            <p:cNvSpPr/>
            <p:nvPr/>
          </p:nvSpPr>
          <p:spPr>
            <a:xfrm>
              <a:off x="7256235" y="2865910"/>
              <a:ext cx="327990" cy="327990"/>
            </a:xfrm>
            <a:custGeom>
              <a:rect b="b" l="l" r="r" t="t"/>
              <a:pathLst>
                <a:path extrusionOk="0" h="2305" w="2305">
                  <a:moveTo>
                    <a:pt x="2304" y="1"/>
                  </a:moveTo>
                  <a:lnTo>
                    <a:pt x="0" y="2305"/>
                  </a:lnTo>
                  <a:lnTo>
                    <a:pt x="309" y="2305"/>
                  </a:lnTo>
                  <a:lnTo>
                    <a:pt x="2304" y="31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2"/>
            <p:cNvSpPr/>
            <p:nvPr/>
          </p:nvSpPr>
          <p:spPr>
            <a:xfrm>
              <a:off x="7419590" y="3029834"/>
              <a:ext cx="164635" cy="164066"/>
            </a:xfrm>
            <a:custGeom>
              <a:rect b="b" l="l" r="r" t="t"/>
              <a:pathLst>
                <a:path extrusionOk="0" h="1153" w="1157">
                  <a:moveTo>
                    <a:pt x="1156" y="1"/>
                  </a:moveTo>
                  <a:lnTo>
                    <a:pt x="1" y="1153"/>
                  </a:lnTo>
                  <a:lnTo>
                    <a:pt x="313" y="1153"/>
                  </a:lnTo>
                  <a:lnTo>
                    <a:pt x="1156" y="3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2"/>
            <p:cNvSpPr/>
            <p:nvPr/>
          </p:nvSpPr>
          <p:spPr>
            <a:xfrm>
              <a:off x="7583514" y="3193758"/>
              <a:ext cx="711" cy="142"/>
            </a:xfrm>
            <a:custGeom>
              <a:rect b="b" l="l" r="r" t="t"/>
              <a:pathLst>
                <a:path extrusionOk="0" h="1" w="5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22"/>
          <p:cNvSpPr/>
          <p:nvPr/>
        </p:nvSpPr>
        <p:spPr>
          <a:xfrm>
            <a:off x="3780975" y="2166200"/>
            <a:ext cx="1953600" cy="395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6052175" y="2166200"/>
            <a:ext cx="1953600" cy="395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1509775" y="2166200"/>
            <a:ext cx="1953600" cy="395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2"/>
          <p:cNvSpPr txBox="1"/>
          <p:nvPr>
            <p:ph type="ctrTitle"/>
          </p:nvPr>
        </p:nvSpPr>
        <p:spPr>
          <a:xfrm>
            <a:off x="590550" y="410777"/>
            <a:ext cx="20928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3_1">
    <p:bg>
      <p:bgPr>
        <a:solidFill>
          <a:srgbClr val="F3F3F3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/>
          <p:nvPr/>
        </p:nvSpPr>
        <p:spPr>
          <a:xfrm flipH="1" rot="10800000">
            <a:off x="371475" y="313200"/>
            <a:ext cx="704700" cy="48303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3"/>
          <p:cNvSpPr/>
          <p:nvPr/>
        </p:nvSpPr>
        <p:spPr>
          <a:xfrm flipH="1">
            <a:off x="4590900" y="228000"/>
            <a:ext cx="4553100" cy="49128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3"/>
          <p:cNvSpPr txBox="1"/>
          <p:nvPr>
            <p:ph type="title"/>
          </p:nvPr>
        </p:nvSpPr>
        <p:spPr>
          <a:xfrm>
            <a:off x="541699" y="1367600"/>
            <a:ext cx="4468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None/>
              <a:defRPr sz="14000">
                <a:solidFill>
                  <a:srgbClr val="F1D77B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2" type="ctrTitle"/>
          </p:nvPr>
        </p:nvSpPr>
        <p:spPr>
          <a:xfrm>
            <a:off x="1650049" y="1400174"/>
            <a:ext cx="22518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1650049" y="1739750"/>
            <a:ext cx="22518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cxnSp>
        <p:nvCxnSpPr>
          <p:cNvPr id="136" name="Google Shape;136;p23"/>
          <p:cNvCxnSpPr/>
          <p:nvPr/>
        </p:nvCxnSpPr>
        <p:spPr>
          <a:xfrm>
            <a:off x="723900" y="1139950"/>
            <a:ext cx="0" cy="4000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Google Shape;137;p23"/>
          <p:cNvCxnSpPr/>
          <p:nvPr/>
        </p:nvCxnSpPr>
        <p:spPr>
          <a:xfrm>
            <a:off x="723900" y="0"/>
            <a:ext cx="0" cy="3954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Google Shape;138;p23"/>
          <p:cNvSpPr txBox="1"/>
          <p:nvPr>
            <p:ph idx="3" type="ctrTitle"/>
          </p:nvPr>
        </p:nvSpPr>
        <p:spPr>
          <a:xfrm>
            <a:off x="590550" y="410777"/>
            <a:ext cx="20928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9" name="Google Shape;139;p23"/>
          <p:cNvSpPr txBox="1"/>
          <p:nvPr>
            <p:ph idx="4" type="title"/>
          </p:nvPr>
        </p:nvSpPr>
        <p:spPr>
          <a:xfrm>
            <a:off x="541699" y="3386900"/>
            <a:ext cx="4468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None/>
              <a:defRPr sz="14000">
                <a:solidFill>
                  <a:srgbClr val="F1D77B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40" name="Google Shape;140;p23"/>
          <p:cNvSpPr txBox="1"/>
          <p:nvPr>
            <p:ph idx="5" type="ctrTitle"/>
          </p:nvPr>
        </p:nvSpPr>
        <p:spPr>
          <a:xfrm>
            <a:off x="1650049" y="3419474"/>
            <a:ext cx="22518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41" name="Google Shape;141;p23"/>
          <p:cNvSpPr txBox="1"/>
          <p:nvPr>
            <p:ph idx="6" type="subTitle"/>
          </p:nvPr>
        </p:nvSpPr>
        <p:spPr>
          <a:xfrm>
            <a:off x="1650049" y="3759050"/>
            <a:ext cx="22518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2" name="Google Shape;142;p23"/>
          <p:cNvSpPr txBox="1"/>
          <p:nvPr>
            <p:ph idx="7" type="title"/>
          </p:nvPr>
        </p:nvSpPr>
        <p:spPr>
          <a:xfrm>
            <a:off x="4635299" y="1367600"/>
            <a:ext cx="4468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None/>
              <a:defRPr sz="140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8" type="ctrTitle"/>
          </p:nvPr>
        </p:nvSpPr>
        <p:spPr>
          <a:xfrm>
            <a:off x="5743649" y="1400174"/>
            <a:ext cx="22518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44" name="Google Shape;144;p23"/>
          <p:cNvSpPr txBox="1"/>
          <p:nvPr>
            <p:ph idx="9" type="subTitle"/>
          </p:nvPr>
        </p:nvSpPr>
        <p:spPr>
          <a:xfrm>
            <a:off x="5743649" y="1739750"/>
            <a:ext cx="22518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5" name="Google Shape;145;p23"/>
          <p:cNvSpPr txBox="1"/>
          <p:nvPr>
            <p:ph idx="13" type="title"/>
          </p:nvPr>
        </p:nvSpPr>
        <p:spPr>
          <a:xfrm>
            <a:off x="4635299" y="3386900"/>
            <a:ext cx="4468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None/>
              <a:defRPr sz="140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46" name="Google Shape;146;p23"/>
          <p:cNvSpPr txBox="1"/>
          <p:nvPr>
            <p:ph idx="14" type="ctrTitle"/>
          </p:nvPr>
        </p:nvSpPr>
        <p:spPr>
          <a:xfrm>
            <a:off x="5743649" y="3419474"/>
            <a:ext cx="22518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47" name="Google Shape;147;p23"/>
          <p:cNvSpPr txBox="1"/>
          <p:nvPr>
            <p:ph idx="15" type="subTitle"/>
          </p:nvPr>
        </p:nvSpPr>
        <p:spPr>
          <a:xfrm>
            <a:off x="5743649" y="3759050"/>
            <a:ext cx="22518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grpSp>
        <p:nvGrpSpPr>
          <p:cNvPr id="148" name="Google Shape;148;p23"/>
          <p:cNvGrpSpPr/>
          <p:nvPr/>
        </p:nvGrpSpPr>
        <p:grpSpPr>
          <a:xfrm rot="5400000">
            <a:off x="3462374" y="2427721"/>
            <a:ext cx="2219245" cy="288063"/>
            <a:chOff x="3906325" y="2716500"/>
            <a:chExt cx="3677900" cy="477400"/>
          </a:xfrm>
        </p:grpSpPr>
        <p:sp>
          <p:nvSpPr>
            <p:cNvPr id="149" name="Google Shape;149;p23"/>
            <p:cNvSpPr/>
            <p:nvPr/>
          </p:nvSpPr>
          <p:spPr>
            <a:xfrm>
              <a:off x="3906325" y="2716500"/>
              <a:ext cx="268226" cy="267657"/>
            </a:xfrm>
            <a:custGeom>
              <a:rect b="b" l="l" r="r" t="t"/>
              <a:pathLst>
                <a:path extrusionOk="0" h="1881" w="1885">
                  <a:moveTo>
                    <a:pt x="1574" y="1"/>
                  </a:moveTo>
                  <a:lnTo>
                    <a:pt x="1" y="1572"/>
                  </a:lnTo>
                  <a:lnTo>
                    <a:pt x="1" y="1880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3906325" y="2716500"/>
              <a:ext cx="432150" cy="431581"/>
            </a:xfrm>
            <a:custGeom>
              <a:rect b="b" l="l" r="r" t="t"/>
              <a:pathLst>
                <a:path extrusionOk="0" h="3033" w="3037">
                  <a:moveTo>
                    <a:pt x="2725" y="1"/>
                  </a:moveTo>
                  <a:lnTo>
                    <a:pt x="1" y="2724"/>
                  </a:lnTo>
                  <a:lnTo>
                    <a:pt x="1" y="3032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3980034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3"/>
            <p:cNvSpPr/>
            <p:nvPr/>
          </p:nvSpPr>
          <p:spPr>
            <a:xfrm>
              <a:off x="414395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43078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447180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8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4635303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479922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496300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8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512693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5290429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545435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561827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578220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59459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6109479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627340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643732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660125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6764463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6928387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7092311" y="2716500"/>
              <a:ext cx="491914" cy="477400"/>
            </a:xfrm>
            <a:custGeom>
              <a:rect b="b" l="l" r="r" t="t"/>
              <a:pathLst>
                <a:path extrusionOk="0" h="3355" w="345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456" y="210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7256235" y="2865910"/>
              <a:ext cx="327990" cy="327990"/>
            </a:xfrm>
            <a:custGeom>
              <a:rect b="b" l="l" r="r" t="t"/>
              <a:pathLst>
                <a:path extrusionOk="0" h="2305" w="2305">
                  <a:moveTo>
                    <a:pt x="2304" y="1"/>
                  </a:moveTo>
                  <a:lnTo>
                    <a:pt x="0" y="2305"/>
                  </a:lnTo>
                  <a:lnTo>
                    <a:pt x="309" y="2305"/>
                  </a:lnTo>
                  <a:lnTo>
                    <a:pt x="2304" y="31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7419590" y="3029834"/>
              <a:ext cx="164635" cy="164066"/>
            </a:xfrm>
            <a:custGeom>
              <a:rect b="b" l="l" r="r" t="t"/>
              <a:pathLst>
                <a:path extrusionOk="0" h="1153" w="1157">
                  <a:moveTo>
                    <a:pt x="1156" y="1"/>
                  </a:moveTo>
                  <a:lnTo>
                    <a:pt x="1" y="1153"/>
                  </a:lnTo>
                  <a:lnTo>
                    <a:pt x="313" y="1153"/>
                  </a:lnTo>
                  <a:lnTo>
                    <a:pt x="1156" y="3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7583514" y="3193758"/>
              <a:ext cx="711" cy="142"/>
            </a:xfrm>
            <a:custGeom>
              <a:rect b="b" l="l" r="r" t="t"/>
              <a:pathLst>
                <a:path extrusionOk="0" h="1" w="5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">
  <p:cSld name="CUSTOM_12">
    <p:bg>
      <p:bgPr>
        <a:solidFill>
          <a:srgbClr val="F3F3F3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/>
          <p:nvPr/>
        </p:nvSpPr>
        <p:spPr>
          <a:xfrm flipH="1" rot="10800000">
            <a:off x="371475" y="300"/>
            <a:ext cx="704700" cy="48303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4"/>
          <p:cNvSpPr/>
          <p:nvPr/>
        </p:nvSpPr>
        <p:spPr>
          <a:xfrm flipH="1">
            <a:off x="4590900" y="0"/>
            <a:ext cx="4553100" cy="40008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4"/>
          <p:cNvSpPr txBox="1"/>
          <p:nvPr>
            <p:ph idx="1" type="subTitle"/>
          </p:nvPr>
        </p:nvSpPr>
        <p:spPr>
          <a:xfrm>
            <a:off x="6168375" y="1108200"/>
            <a:ext cx="22518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178" name="Google Shape;178;p24"/>
          <p:cNvCxnSpPr/>
          <p:nvPr/>
        </p:nvCxnSpPr>
        <p:spPr>
          <a:xfrm>
            <a:off x="723900" y="1139950"/>
            <a:ext cx="0" cy="4000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p24"/>
          <p:cNvCxnSpPr/>
          <p:nvPr/>
        </p:nvCxnSpPr>
        <p:spPr>
          <a:xfrm>
            <a:off x="723900" y="0"/>
            <a:ext cx="0" cy="3954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0" name="Google Shape;180;p24"/>
          <p:cNvSpPr txBox="1"/>
          <p:nvPr>
            <p:ph type="ctrTitle"/>
          </p:nvPr>
        </p:nvSpPr>
        <p:spPr>
          <a:xfrm>
            <a:off x="590550" y="410777"/>
            <a:ext cx="20928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CUSTOM_14_4">
    <p:bg>
      <p:bgPr>
        <a:solidFill>
          <a:srgbClr val="F3F3F3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/>
          <p:nvPr/>
        </p:nvSpPr>
        <p:spPr>
          <a:xfrm flipH="1" rot="10800000">
            <a:off x="371475" y="225"/>
            <a:ext cx="8772600" cy="48303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5"/>
          <p:cNvSpPr/>
          <p:nvPr/>
        </p:nvSpPr>
        <p:spPr>
          <a:xfrm flipH="1" rot="10800000">
            <a:off x="3780975" y="1631275"/>
            <a:ext cx="1953600" cy="1987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5"/>
          <p:cNvSpPr/>
          <p:nvPr/>
        </p:nvSpPr>
        <p:spPr>
          <a:xfrm flipH="1" rot="10800000">
            <a:off x="6052175" y="1631275"/>
            <a:ext cx="1953600" cy="1987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5"/>
          <p:cNvSpPr/>
          <p:nvPr/>
        </p:nvSpPr>
        <p:spPr>
          <a:xfrm flipH="1" rot="10800000">
            <a:off x="1509775" y="1631275"/>
            <a:ext cx="1953600" cy="1987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" name="Google Shape;186;p25"/>
          <p:cNvCxnSpPr/>
          <p:nvPr/>
        </p:nvCxnSpPr>
        <p:spPr>
          <a:xfrm>
            <a:off x="723900" y="1139950"/>
            <a:ext cx="0" cy="4000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" name="Google Shape;187;p25"/>
          <p:cNvCxnSpPr/>
          <p:nvPr/>
        </p:nvCxnSpPr>
        <p:spPr>
          <a:xfrm>
            <a:off x="723900" y="0"/>
            <a:ext cx="0" cy="3954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8" name="Google Shape;188;p25"/>
          <p:cNvSpPr txBox="1"/>
          <p:nvPr>
            <p:ph idx="1" type="subTitle"/>
          </p:nvPr>
        </p:nvSpPr>
        <p:spPr>
          <a:xfrm>
            <a:off x="1643650" y="2116350"/>
            <a:ext cx="16857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9" name="Google Shape;189;p25"/>
          <p:cNvSpPr txBox="1"/>
          <p:nvPr>
            <p:ph idx="2" type="subTitle"/>
          </p:nvPr>
        </p:nvSpPr>
        <p:spPr>
          <a:xfrm>
            <a:off x="3914913" y="2116350"/>
            <a:ext cx="16857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90" name="Google Shape;190;p25"/>
          <p:cNvSpPr txBox="1"/>
          <p:nvPr>
            <p:ph idx="3" type="subTitle"/>
          </p:nvPr>
        </p:nvSpPr>
        <p:spPr>
          <a:xfrm>
            <a:off x="6186125" y="2116350"/>
            <a:ext cx="16857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grpSp>
        <p:nvGrpSpPr>
          <p:cNvPr id="191" name="Google Shape;191;p25"/>
          <p:cNvGrpSpPr/>
          <p:nvPr/>
        </p:nvGrpSpPr>
        <p:grpSpPr>
          <a:xfrm rot="-5400000">
            <a:off x="7385674" y="965896"/>
            <a:ext cx="2219245" cy="288063"/>
            <a:chOff x="3906325" y="2716500"/>
            <a:chExt cx="3677900" cy="477400"/>
          </a:xfrm>
        </p:grpSpPr>
        <p:sp>
          <p:nvSpPr>
            <p:cNvPr id="192" name="Google Shape;192;p25"/>
            <p:cNvSpPr/>
            <p:nvPr/>
          </p:nvSpPr>
          <p:spPr>
            <a:xfrm>
              <a:off x="3906325" y="2716500"/>
              <a:ext cx="268226" cy="267657"/>
            </a:xfrm>
            <a:custGeom>
              <a:rect b="b" l="l" r="r" t="t"/>
              <a:pathLst>
                <a:path extrusionOk="0" h="1881" w="1885">
                  <a:moveTo>
                    <a:pt x="1574" y="1"/>
                  </a:moveTo>
                  <a:lnTo>
                    <a:pt x="1" y="1572"/>
                  </a:lnTo>
                  <a:lnTo>
                    <a:pt x="1" y="1880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3906325" y="2716500"/>
              <a:ext cx="432150" cy="431581"/>
            </a:xfrm>
            <a:custGeom>
              <a:rect b="b" l="l" r="r" t="t"/>
              <a:pathLst>
                <a:path extrusionOk="0" h="3033" w="3037">
                  <a:moveTo>
                    <a:pt x="2725" y="1"/>
                  </a:moveTo>
                  <a:lnTo>
                    <a:pt x="1" y="2724"/>
                  </a:lnTo>
                  <a:lnTo>
                    <a:pt x="1" y="3032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3980034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414395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43078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447180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8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4635303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479922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496300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8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5"/>
            <p:cNvSpPr/>
            <p:nvPr/>
          </p:nvSpPr>
          <p:spPr>
            <a:xfrm>
              <a:off x="512693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5290429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545435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561827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578220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59459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6109479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627340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643732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660125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6764463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6928387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7092311" y="2716500"/>
              <a:ext cx="491914" cy="477400"/>
            </a:xfrm>
            <a:custGeom>
              <a:rect b="b" l="l" r="r" t="t"/>
              <a:pathLst>
                <a:path extrusionOk="0" h="3355" w="345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456" y="210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7256235" y="2865910"/>
              <a:ext cx="327990" cy="327990"/>
            </a:xfrm>
            <a:custGeom>
              <a:rect b="b" l="l" r="r" t="t"/>
              <a:pathLst>
                <a:path extrusionOk="0" h="2305" w="2305">
                  <a:moveTo>
                    <a:pt x="2304" y="1"/>
                  </a:moveTo>
                  <a:lnTo>
                    <a:pt x="0" y="2305"/>
                  </a:lnTo>
                  <a:lnTo>
                    <a:pt x="309" y="2305"/>
                  </a:lnTo>
                  <a:lnTo>
                    <a:pt x="2304" y="31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7419590" y="3029834"/>
              <a:ext cx="164635" cy="164066"/>
            </a:xfrm>
            <a:custGeom>
              <a:rect b="b" l="l" r="r" t="t"/>
              <a:pathLst>
                <a:path extrusionOk="0" h="1153" w="1157">
                  <a:moveTo>
                    <a:pt x="1156" y="1"/>
                  </a:moveTo>
                  <a:lnTo>
                    <a:pt x="1" y="1153"/>
                  </a:lnTo>
                  <a:lnTo>
                    <a:pt x="313" y="1153"/>
                  </a:lnTo>
                  <a:lnTo>
                    <a:pt x="1156" y="3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7583514" y="3193758"/>
              <a:ext cx="711" cy="142"/>
            </a:xfrm>
            <a:custGeom>
              <a:rect b="b" l="l" r="r" t="t"/>
              <a:pathLst>
                <a:path extrusionOk="0" h="1" w="5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Google Shape;217;p25"/>
          <p:cNvSpPr txBox="1"/>
          <p:nvPr>
            <p:ph idx="4" type="subTitle"/>
          </p:nvPr>
        </p:nvSpPr>
        <p:spPr>
          <a:xfrm>
            <a:off x="1643725" y="3234750"/>
            <a:ext cx="1685700" cy="7362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218" name="Google Shape;218;p25"/>
          <p:cNvSpPr txBox="1"/>
          <p:nvPr>
            <p:ph idx="5" type="subTitle"/>
          </p:nvPr>
        </p:nvSpPr>
        <p:spPr>
          <a:xfrm>
            <a:off x="3922850" y="3234725"/>
            <a:ext cx="1685700" cy="7362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219" name="Google Shape;219;p25"/>
          <p:cNvSpPr txBox="1"/>
          <p:nvPr>
            <p:ph idx="6" type="subTitle"/>
          </p:nvPr>
        </p:nvSpPr>
        <p:spPr>
          <a:xfrm>
            <a:off x="6186125" y="3234725"/>
            <a:ext cx="1685700" cy="7362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220" name="Google Shape;220;p25"/>
          <p:cNvSpPr txBox="1"/>
          <p:nvPr>
            <p:ph type="ctrTitle"/>
          </p:nvPr>
        </p:nvSpPr>
        <p:spPr>
          <a:xfrm>
            <a:off x="590550" y="410777"/>
            <a:ext cx="20928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CUSTOM_14_4_1">
    <p:bg>
      <p:bgPr>
        <a:solidFill>
          <a:srgbClr val="F3F3F3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/>
          <p:nvPr/>
        </p:nvSpPr>
        <p:spPr>
          <a:xfrm flipH="1" rot="10800000">
            <a:off x="371475" y="313200"/>
            <a:ext cx="704700" cy="48303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p26"/>
          <p:cNvCxnSpPr/>
          <p:nvPr/>
        </p:nvCxnSpPr>
        <p:spPr>
          <a:xfrm>
            <a:off x="723900" y="1139950"/>
            <a:ext cx="0" cy="4000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" name="Google Shape;224;p26"/>
          <p:cNvCxnSpPr/>
          <p:nvPr/>
        </p:nvCxnSpPr>
        <p:spPr>
          <a:xfrm>
            <a:off x="723900" y="0"/>
            <a:ext cx="0" cy="3954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25" name="Google Shape;225;p26"/>
          <p:cNvGrpSpPr/>
          <p:nvPr/>
        </p:nvGrpSpPr>
        <p:grpSpPr>
          <a:xfrm rot="-5400000">
            <a:off x="7385674" y="965896"/>
            <a:ext cx="2219245" cy="288063"/>
            <a:chOff x="3906325" y="2716500"/>
            <a:chExt cx="3677900" cy="477400"/>
          </a:xfrm>
        </p:grpSpPr>
        <p:sp>
          <p:nvSpPr>
            <p:cNvPr id="226" name="Google Shape;226;p26"/>
            <p:cNvSpPr/>
            <p:nvPr/>
          </p:nvSpPr>
          <p:spPr>
            <a:xfrm>
              <a:off x="3906325" y="2716500"/>
              <a:ext cx="268226" cy="267657"/>
            </a:xfrm>
            <a:custGeom>
              <a:rect b="b" l="l" r="r" t="t"/>
              <a:pathLst>
                <a:path extrusionOk="0" h="1881" w="1885">
                  <a:moveTo>
                    <a:pt x="1574" y="1"/>
                  </a:moveTo>
                  <a:lnTo>
                    <a:pt x="1" y="1572"/>
                  </a:lnTo>
                  <a:lnTo>
                    <a:pt x="1" y="1880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3906325" y="2716500"/>
              <a:ext cx="432150" cy="431581"/>
            </a:xfrm>
            <a:custGeom>
              <a:rect b="b" l="l" r="r" t="t"/>
              <a:pathLst>
                <a:path extrusionOk="0" h="3033" w="3037">
                  <a:moveTo>
                    <a:pt x="2725" y="1"/>
                  </a:moveTo>
                  <a:lnTo>
                    <a:pt x="1" y="2724"/>
                  </a:lnTo>
                  <a:lnTo>
                    <a:pt x="1" y="3032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3980034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414395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43078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447180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8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4635303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479922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496300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8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512693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5290429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545435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561827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578220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59459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6109479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627340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643732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660125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6764463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6928387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7092311" y="2716500"/>
              <a:ext cx="491914" cy="477400"/>
            </a:xfrm>
            <a:custGeom>
              <a:rect b="b" l="l" r="r" t="t"/>
              <a:pathLst>
                <a:path extrusionOk="0" h="3355" w="345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456" y="210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7256235" y="2865910"/>
              <a:ext cx="327990" cy="327990"/>
            </a:xfrm>
            <a:custGeom>
              <a:rect b="b" l="l" r="r" t="t"/>
              <a:pathLst>
                <a:path extrusionOk="0" h="2305" w="2305">
                  <a:moveTo>
                    <a:pt x="2304" y="1"/>
                  </a:moveTo>
                  <a:lnTo>
                    <a:pt x="0" y="2305"/>
                  </a:lnTo>
                  <a:lnTo>
                    <a:pt x="309" y="2305"/>
                  </a:lnTo>
                  <a:lnTo>
                    <a:pt x="2304" y="31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7419590" y="3029834"/>
              <a:ext cx="164635" cy="164066"/>
            </a:xfrm>
            <a:custGeom>
              <a:rect b="b" l="l" r="r" t="t"/>
              <a:pathLst>
                <a:path extrusionOk="0" h="1153" w="1157">
                  <a:moveTo>
                    <a:pt x="1156" y="1"/>
                  </a:moveTo>
                  <a:lnTo>
                    <a:pt x="1" y="1153"/>
                  </a:lnTo>
                  <a:lnTo>
                    <a:pt x="313" y="1153"/>
                  </a:lnTo>
                  <a:lnTo>
                    <a:pt x="1156" y="3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7583514" y="3193758"/>
              <a:ext cx="711" cy="142"/>
            </a:xfrm>
            <a:custGeom>
              <a:rect b="b" l="l" r="r" t="t"/>
              <a:pathLst>
                <a:path extrusionOk="0" h="1" w="5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1" name="Google Shape;251;p26"/>
          <p:cNvSpPr txBox="1"/>
          <p:nvPr>
            <p:ph type="ctrTitle"/>
          </p:nvPr>
        </p:nvSpPr>
        <p:spPr>
          <a:xfrm>
            <a:off x="590550" y="410777"/>
            <a:ext cx="20928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jalla One"/>
              <a:buNone/>
              <a:defRPr b="0" i="0" sz="2800" u="none" cap="none" strike="noStrike">
                <a:solidFill>
                  <a:srgbClr val="434343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jalla One"/>
              <a:buNone/>
              <a:defRPr b="0" i="0" sz="2800" u="none" cap="none" strike="noStrike">
                <a:solidFill>
                  <a:srgbClr val="434343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jalla One"/>
              <a:buNone/>
              <a:defRPr b="0" i="0" sz="2800" u="none" cap="none" strike="noStrike">
                <a:solidFill>
                  <a:srgbClr val="434343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jalla One"/>
              <a:buNone/>
              <a:defRPr b="0" i="0" sz="2800" u="none" cap="none" strike="noStrike">
                <a:solidFill>
                  <a:srgbClr val="434343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jalla One"/>
              <a:buNone/>
              <a:defRPr b="0" i="0" sz="2800" u="none" cap="none" strike="noStrike">
                <a:solidFill>
                  <a:srgbClr val="434343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jalla One"/>
              <a:buNone/>
              <a:defRPr b="0" i="0" sz="2800" u="none" cap="none" strike="noStrike">
                <a:solidFill>
                  <a:srgbClr val="434343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jalla One"/>
              <a:buNone/>
              <a:defRPr b="0" i="0" sz="2800" u="none" cap="none" strike="noStrike">
                <a:solidFill>
                  <a:srgbClr val="434343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jalla One"/>
              <a:buNone/>
              <a:defRPr b="0" i="0" sz="2800" u="none" cap="none" strike="noStrike">
                <a:solidFill>
                  <a:srgbClr val="434343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jalla One"/>
              <a:buNone/>
              <a:defRPr b="0" i="0" sz="2800" u="none" cap="none" strike="noStrike">
                <a:solidFill>
                  <a:srgbClr val="434343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nconsolata"/>
              <a:buChar char="●"/>
              <a:defRPr b="0" i="0" sz="1200" u="none" cap="none" strike="noStrik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nconsolata"/>
              <a:buChar char="○"/>
              <a:defRPr b="0" i="0" sz="1200" u="none" cap="none" strike="noStrik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nconsolata"/>
              <a:buChar char="■"/>
              <a:defRPr b="0" i="0" sz="1200" u="none" cap="none" strike="noStrik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nconsolata"/>
              <a:buChar char="●"/>
              <a:defRPr b="0" i="0" sz="1200" u="none" cap="none" strike="noStrik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nconsolata"/>
              <a:buChar char="○"/>
              <a:defRPr b="0" i="0" sz="1200" u="none" cap="none" strike="noStrik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nconsolata"/>
              <a:buChar char="■"/>
              <a:defRPr b="0" i="0" sz="1200" u="none" cap="none" strike="noStrik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nconsolata"/>
              <a:buChar char="●"/>
              <a:defRPr b="0" i="0" sz="1200" u="none" cap="none" strike="noStrik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nconsolata"/>
              <a:buChar char="○"/>
              <a:defRPr b="0" i="0" sz="1200" u="none" cap="none" strike="noStrik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Inconsolata"/>
              <a:buChar char="■"/>
              <a:defRPr b="0" i="0" sz="1200" u="none" cap="none" strike="noStrik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78c61fc63f_0_6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jalla One"/>
              <a:buNone/>
              <a:defRPr b="0" i="0" sz="2800" u="none" cap="none" strike="noStrike">
                <a:solidFill>
                  <a:srgbClr val="434343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jalla One"/>
              <a:buNone/>
              <a:defRPr b="0" i="0" sz="2800" u="none" cap="none" strike="noStrike">
                <a:solidFill>
                  <a:srgbClr val="434343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jalla One"/>
              <a:buNone/>
              <a:defRPr b="0" i="0" sz="2800" u="none" cap="none" strike="noStrike">
                <a:solidFill>
                  <a:srgbClr val="434343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jalla One"/>
              <a:buNone/>
              <a:defRPr b="0" i="0" sz="2800" u="none" cap="none" strike="noStrike">
                <a:solidFill>
                  <a:srgbClr val="434343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jalla One"/>
              <a:buNone/>
              <a:defRPr b="0" i="0" sz="2800" u="none" cap="none" strike="noStrike">
                <a:solidFill>
                  <a:srgbClr val="434343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jalla One"/>
              <a:buNone/>
              <a:defRPr b="0" i="0" sz="2800" u="none" cap="none" strike="noStrike">
                <a:solidFill>
                  <a:srgbClr val="434343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jalla One"/>
              <a:buNone/>
              <a:defRPr b="0" i="0" sz="2800" u="none" cap="none" strike="noStrike">
                <a:solidFill>
                  <a:srgbClr val="434343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jalla One"/>
              <a:buNone/>
              <a:defRPr b="0" i="0" sz="2800" u="none" cap="none" strike="noStrike">
                <a:solidFill>
                  <a:srgbClr val="434343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jalla One"/>
              <a:buNone/>
              <a:defRPr b="0" i="0" sz="2800" u="none" cap="none" strike="noStrike">
                <a:solidFill>
                  <a:srgbClr val="434343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471" name="Google Shape;471;g78c61fc63f_0_6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nconsolata"/>
              <a:buChar char="●"/>
              <a:defRPr b="0" i="0" sz="1200" u="none" cap="none" strike="noStrik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nconsolata"/>
              <a:buChar char="○"/>
              <a:defRPr b="0" i="0" sz="1200" u="none" cap="none" strike="noStrik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nconsolata"/>
              <a:buChar char="■"/>
              <a:defRPr b="0" i="0" sz="1200" u="none" cap="none" strike="noStrik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nconsolata"/>
              <a:buChar char="●"/>
              <a:defRPr b="0" i="0" sz="1200" u="none" cap="none" strike="noStrik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nconsolata"/>
              <a:buChar char="○"/>
              <a:defRPr b="0" i="0" sz="1200" u="none" cap="none" strike="noStrik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nconsolata"/>
              <a:buChar char="■"/>
              <a:defRPr b="0" i="0" sz="1200" u="none" cap="none" strike="noStrik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nconsolata"/>
              <a:buChar char="●"/>
              <a:defRPr b="0" i="0" sz="1200" u="none" cap="none" strike="noStrik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nconsolata"/>
              <a:buChar char="○"/>
              <a:defRPr b="0" i="0" sz="1200" u="none" cap="none" strike="noStrik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Inconsolata"/>
              <a:buChar char="■"/>
              <a:defRPr b="0" i="0" sz="1200" u="none" cap="none" strike="noStrik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472" name="Google Shape;472;g78c61fc63f_0_6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hyperlink" Target="https://en.wikipedia.org/wiki/Web_navigation#Local_website_navigation" TargetMode="External"/><Relationship Id="rId11" Type="http://schemas.openxmlformats.org/officeDocument/2006/relationships/hyperlink" Target="https://en.wikipedia.org/wiki/JavaScript" TargetMode="External"/><Relationship Id="rId10" Type="http://schemas.openxmlformats.org/officeDocument/2006/relationships/hyperlink" Target="https://en.wikipedia.org/wiki/CSS" TargetMode="External"/><Relationship Id="rId21" Type="http://schemas.openxmlformats.org/officeDocument/2006/relationships/image" Target="../media/image3.png"/><Relationship Id="rId13" Type="http://schemas.openxmlformats.org/officeDocument/2006/relationships/hyperlink" Target="https://en.wikipedia.org/wiki/Web_design#Typography" TargetMode="External"/><Relationship Id="rId12" Type="http://schemas.openxmlformats.org/officeDocument/2006/relationships/hyperlink" Target="https://en.wikipedia.org/wiki/JavaScrip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CSS_framework" TargetMode="External"/><Relationship Id="rId4" Type="http://schemas.openxmlformats.org/officeDocument/2006/relationships/hyperlink" Target="https://en.wikipedia.org/wiki/CSS_framework" TargetMode="External"/><Relationship Id="rId9" Type="http://schemas.openxmlformats.org/officeDocument/2006/relationships/hyperlink" Target="https://en.wikipedia.org/wiki/CSS" TargetMode="External"/><Relationship Id="rId15" Type="http://schemas.openxmlformats.org/officeDocument/2006/relationships/hyperlink" Target="https://en.wikipedia.org/wiki/Form_(HTML)" TargetMode="External"/><Relationship Id="rId14" Type="http://schemas.openxmlformats.org/officeDocument/2006/relationships/hyperlink" Target="https://en.wikipedia.org/wiki/Web_design#Typography" TargetMode="External"/><Relationship Id="rId17" Type="http://schemas.openxmlformats.org/officeDocument/2006/relationships/hyperlink" Target="https://en.wikipedia.org/wiki/Button_(computing)#HTML" TargetMode="External"/><Relationship Id="rId16" Type="http://schemas.openxmlformats.org/officeDocument/2006/relationships/hyperlink" Target="https://en.wikipedia.org/wiki/Form_(HTML)" TargetMode="External"/><Relationship Id="rId5" Type="http://schemas.openxmlformats.org/officeDocument/2006/relationships/hyperlink" Target="https://en.wikipedia.org/wiki/Responsive_web_design#Mobile_first,_unobtrusive_JavaScript,_and_progressive_enhancement" TargetMode="External"/><Relationship Id="rId19" Type="http://schemas.openxmlformats.org/officeDocument/2006/relationships/hyperlink" Target="https://en.wikipedia.org/wiki/Web_navigation#Local_website_navigation" TargetMode="External"/><Relationship Id="rId6" Type="http://schemas.openxmlformats.org/officeDocument/2006/relationships/hyperlink" Target="https://en.wikipedia.org/wiki/Responsive_web_design#Mobile_first,_unobtrusive_JavaScript,_and_progressive_enhancement" TargetMode="External"/><Relationship Id="rId18" Type="http://schemas.openxmlformats.org/officeDocument/2006/relationships/hyperlink" Target="https://en.wikipedia.org/wiki/Button_(computing)#HTML" TargetMode="External"/><Relationship Id="rId7" Type="http://schemas.openxmlformats.org/officeDocument/2006/relationships/hyperlink" Target="https://en.wikipedia.org/wiki/Front-end_web_development" TargetMode="External"/><Relationship Id="rId8" Type="http://schemas.openxmlformats.org/officeDocument/2006/relationships/hyperlink" Target="https://en.wikipedia.org/wiki/Front-end_web_developmen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hyperlink" Target="https://www.youtube.com/redirect?event=video_description&amp;v=qfC-02baShs&amp;redir_token=QUFFLUhqbG5VUmszRmxJaU1nQVUzeFB6M3p5YUtwbzF0UXxBQ3Jtc0ttT0V4UUZVZ1NsekU1UlF3aTdObmRFcE53RzQxNEstaVJJeXlTcVlja3ZrYkFqdk1kRHpQenBIRTlxSzRZVzlja3VrT2FLSXpfaUtheXlac0stUzVTRDlFb2pESmtURm00RGR0TTdTUzAwSnVnc1lZYw%3D%3D&amp;q=https%3A%2F%2Fgithub.com%2FISTE-VI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youtube.com/redirect?event=video_description&amp;v=qfC-02baShs&amp;redir_token=QUFFLUhqblFrRTBsYWtTc3ZVaVhwZkFuZGN4TmVlTXMyUXxBQ3Jtc0tuRUd5TU13TVZLdjVsd0RmbDFQcGQwZWVxWGxZLUVPUjY1ZDdIQm9HVzhnUlR2bkxQR0JVakJIcFBUVUtzeUl2aTZXdkRGSXRPeHVDZnlEZXpPTEdCTUM2YzNKQXhDX21zZlluUEU1VDN0MEgxOEljUQ%3D%3D&amp;q=https%3A%2F%2Fistevit.in%2F" TargetMode="External"/><Relationship Id="rId4" Type="http://schemas.openxmlformats.org/officeDocument/2006/relationships/hyperlink" Target="https://www.youtube.com/redirect?event=video_description&amp;v=qfC-02baShs&amp;redir_token=QUFFLUhqblFrRTBsYWtTc3ZVaVhwZkFuZGN4TmVlTXMyUXxBQ3Jtc0tuRUd5TU13TVZLdjVsd0RmbDFQcGQwZWVxWGxZLUVPUjY1ZDdIQm9HVzhnUlR2bkxQR0JVakJIcFBUVUtzeUl2aTZXdkRGSXRPeHVDZnlEZXpPTEdCTUM2YzNKQXhDX21zZlluUEU1VDN0MEgxOEljUQ%3D%3D&amp;q=https%3A%2F%2Fistevit.in%2F" TargetMode="External"/><Relationship Id="rId9" Type="http://schemas.openxmlformats.org/officeDocument/2006/relationships/hyperlink" Target="https://www.youtube.com/redirect?event=video_description&amp;v=qfC-02baShs&amp;redir_token=QUFFLUhqbG5VUmszRmxJaU1nQVUzeFB6M3p5YUtwbzF0UXxBQ3Jtc0ttT0V4UUZVZ1NsekU1UlF3aTdObmRFcE53RzQxNEstaVJJeXlTcVlja3ZrYkFqdk1kRHpQenBIRTlxSzRZVzlja3VrT2FLSXpfaUtheXlac0stUzVTRDlFb2pESmtURm00RGR0TTdTUzAwSnVnc1lZYw%3D%3D&amp;q=https%3A%2F%2Fgithub.com%2FISTE-VIT" TargetMode="External"/><Relationship Id="rId5" Type="http://schemas.openxmlformats.org/officeDocument/2006/relationships/hyperlink" Target="https://www.youtube.com/redirect?event=video_description&amp;v=qfC-02baShs&amp;redir_token=QUFFLUhqbFpBTjRQeGhIZFktZHg2UC0tOE9Da3JSOVRRd3xBQ3Jtc0tseHRacDY1b2V0QkFvS1hod2loZk5FMWVJRUlhTGNsd1NZS2tKdkkySlB5OGx1NU9tZmpJQnR4OGdQZWx1b2lNbVByY05aREZXM0RiNlRaM2ZoN2RwdDlJOHFRTEhOQVluVS02c1dNWk15eVo4UG9lWQ%3D%3D&amp;q=https%3A%2F%2Finstagram.com%2Fiste_vit_vellore" TargetMode="External"/><Relationship Id="rId6" Type="http://schemas.openxmlformats.org/officeDocument/2006/relationships/hyperlink" Target="https://www.youtube.com/redirect?event=video_description&amp;v=qfC-02baShs&amp;redir_token=QUFFLUhqbFpBTjRQeGhIZFktZHg2UC0tOE9Da3JSOVRRd3xBQ3Jtc0tseHRacDY1b2V0QkFvS1hod2loZk5FMWVJRUlhTGNsd1NZS2tKdkkySlB5OGx1NU9tZmpJQnR4OGdQZWx1b2lNbVByY05aREZXM0RiNlRaM2ZoN2RwdDlJOHFRTEhOQVluVS02c1dNWk15eVo4UG9lWQ%3D%3D&amp;q=https%3A%2F%2Finstagram.com%2Fiste_vit_vellore" TargetMode="External"/><Relationship Id="rId7" Type="http://schemas.openxmlformats.org/officeDocument/2006/relationships/hyperlink" Target="https://www.youtube.com/redirect?event=video_description&amp;v=qfC-02baShs&amp;redir_token=QUFFLUhqa05xODNMdG9oaEllXzdrbFJDNmNxZEo1WkNzZ3xBQ3Jtc0tsaU4yWFJWQ3JDRDQ5eTNHUWswc293bmI2c1pCQmJFMmtMVFBRSWlTbTNWdjExUS1qelhJd0R5MmZ3a1RWVl9sNHZkR0RlTElXeXlDRDZ4aF9sTGtVY09pQl80RDJJNlB4MUFuQlROT0dQeXFQQThSaw%3D%3D&amp;q=https%3A%2F%2Ffacebook.com%2FISTE.VIT" TargetMode="External"/><Relationship Id="rId8" Type="http://schemas.openxmlformats.org/officeDocument/2006/relationships/hyperlink" Target="https://www.youtube.com/redirect?event=video_description&amp;v=qfC-02baShs&amp;redir_token=QUFFLUhqa05xODNMdG9oaEllXzdrbFJDNmNxZEo1WkNzZ3xBQ3Jtc0tsaU4yWFJWQ3JDRDQ5eTNHUWswc293bmI2c1pCQmJFMmtMVFBRSWlTbTNWdjExUS1qelhJd0R5MmZ3a1RWVl9sNHZkR0RlTElXeXlDRDZ4aF9sTGtVY09pQl80RDJJNlB4MUFuQlROT0dQeXFQQThSaw%3D%3D&amp;q=https%3A%2F%2Ffacebook.com%2FISTE.V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128"/>
        </a:solidFill>
      </p:bgPr>
    </p:bg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a06b63c7e0_1_2"/>
          <p:cNvSpPr/>
          <p:nvPr/>
        </p:nvSpPr>
        <p:spPr>
          <a:xfrm>
            <a:off x="-34750" y="0"/>
            <a:ext cx="4205100" cy="5143200"/>
          </a:xfrm>
          <a:prstGeom prst="rect">
            <a:avLst/>
          </a:prstGeom>
          <a:solidFill>
            <a:srgbClr val="24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ga06b63c7e0_1_2"/>
          <p:cNvSpPr txBox="1"/>
          <p:nvPr>
            <p:ph idx="1" type="subTitle"/>
          </p:nvPr>
        </p:nvSpPr>
        <p:spPr>
          <a:xfrm>
            <a:off x="6305475" y="422950"/>
            <a:ext cx="22194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FFFFFF"/>
                </a:solidFill>
              </a:rPr>
              <a:t>ISTE VIT</a:t>
            </a:r>
            <a:endParaRPr sz="11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939" name="Google Shape;939;ga06b63c7e0_1_2"/>
          <p:cNvSpPr txBox="1"/>
          <p:nvPr>
            <p:ph type="ctrTitle"/>
          </p:nvPr>
        </p:nvSpPr>
        <p:spPr>
          <a:xfrm>
            <a:off x="3467375" y="2234775"/>
            <a:ext cx="49005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55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Building with Bootstrap</a:t>
            </a:r>
            <a:r>
              <a:rPr lang="en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 </a:t>
            </a:r>
            <a:endParaRPr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cxnSp>
        <p:nvCxnSpPr>
          <p:cNvPr id="940" name="Google Shape;940;ga06b63c7e0_1_2"/>
          <p:cNvCxnSpPr/>
          <p:nvPr/>
        </p:nvCxnSpPr>
        <p:spPr>
          <a:xfrm rot="10800000">
            <a:off x="3543175" y="2169091"/>
            <a:ext cx="44238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1" name="Google Shape;941;ga06b63c7e0_1_2"/>
          <p:cNvCxnSpPr/>
          <p:nvPr/>
        </p:nvCxnSpPr>
        <p:spPr>
          <a:xfrm>
            <a:off x="8431175" y="1153800"/>
            <a:ext cx="0" cy="3989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2" name="Google Shape;942;ga06b63c7e0_1_2"/>
          <p:cNvCxnSpPr/>
          <p:nvPr/>
        </p:nvCxnSpPr>
        <p:spPr>
          <a:xfrm rot="10800000">
            <a:off x="8431175" y="0"/>
            <a:ext cx="0" cy="403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43" name="Google Shape;943;ga06b63c7e0_1_2"/>
          <p:cNvGrpSpPr/>
          <p:nvPr/>
        </p:nvGrpSpPr>
        <p:grpSpPr>
          <a:xfrm>
            <a:off x="3837724" y="83897"/>
            <a:ext cx="2219245" cy="288063"/>
            <a:chOff x="3906325" y="2716500"/>
            <a:chExt cx="3677900" cy="477400"/>
          </a:xfrm>
        </p:grpSpPr>
        <p:sp>
          <p:nvSpPr>
            <p:cNvPr id="944" name="Google Shape;944;ga06b63c7e0_1_2"/>
            <p:cNvSpPr/>
            <p:nvPr/>
          </p:nvSpPr>
          <p:spPr>
            <a:xfrm>
              <a:off x="3906325" y="2716500"/>
              <a:ext cx="268226" cy="267657"/>
            </a:xfrm>
            <a:custGeom>
              <a:rect b="b" l="l" r="r" t="t"/>
              <a:pathLst>
                <a:path extrusionOk="0" h="1881" w="1885">
                  <a:moveTo>
                    <a:pt x="1574" y="1"/>
                  </a:moveTo>
                  <a:lnTo>
                    <a:pt x="1" y="1572"/>
                  </a:lnTo>
                  <a:lnTo>
                    <a:pt x="1" y="1880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ga06b63c7e0_1_2"/>
            <p:cNvSpPr/>
            <p:nvPr/>
          </p:nvSpPr>
          <p:spPr>
            <a:xfrm>
              <a:off x="3906325" y="2716500"/>
              <a:ext cx="432150" cy="431581"/>
            </a:xfrm>
            <a:custGeom>
              <a:rect b="b" l="l" r="r" t="t"/>
              <a:pathLst>
                <a:path extrusionOk="0" h="3033" w="3037">
                  <a:moveTo>
                    <a:pt x="2725" y="1"/>
                  </a:moveTo>
                  <a:lnTo>
                    <a:pt x="1" y="2724"/>
                  </a:lnTo>
                  <a:lnTo>
                    <a:pt x="1" y="3032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ga06b63c7e0_1_2"/>
            <p:cNvSpPr/>
            <p:nvPr/>
          </p:nvSpPr>
          <p:spPr>
            <a:xfrm>
              <a:off x="3980034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ga06b63c7e0_1_2"/>
            <p:cNvSpPr/>
            <p:nvPr/>
          </p:nvSpPr>
          <p:spPr>
            <a:xfrm>
              <a:off x="414395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ga06b63c7e0_1_2"/>
            <p:cNvSpPr/>
            <p:nvPr/>
          </p:nvSpPr>
          <p:spPr>
            <a:xfrm>
              <a:off x="43078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ga06b63c7e0_1_2"/>
            <p:cNvSpPr/>
            <p:nvPr/>
          </p:nvSpPr>
          <p:spPr>
            <a:xfrm>
              <a:off x="447180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8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ga06b63c7e0_1_2"/>
            <p:cNvSpPr/>
            <p:nvPr/>
          </p:nvSpPr>
          <p:spPr>
            <a:xfrm>
              <a:off x="4635303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ga06b63c7e0_1_2"/>
            <p:cNvSpPr/>
            <p:nvPr/>
          </p:nvSpPr>
          <p:spPr>
            <a:xfrm>
              <a:off x="479922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ga06b63c7e0_1_2"/>
            <p:cNvSpPr/>
            <p:nvPr/>
          </p:nvSpPr>
          <p:spPr>
            <a:xfrm>
              <a:off x="496300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8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ga06b63c7e0_1_2"/>
            <p:cNvSpPr/>
            <p:nvPr/>
          </p:nvSpPr>
          <p:spPr>
            <a:xfrm>
              <a:off x="512693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ga06b63c7e0_1_2"/>
            <p:cNvSpPr/>
            <p:nvPr/>
          </p:nvSpPr>
          <p:spPr>
            <a:xfrm>
              <a:off x="5290429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ga06b63c7e0_1_2"/>
            <p:cNvSpPr/>
            <p:nvPr/>
          </p:nvSpPr>
          <p:spPr>
            <a:xfrm>
              <a:off x="545435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ga06b63c7e0_1_2"/>
            <p:cNvSpPr/>
            <p:nvPr/>
          </p:nvSpPr>
          <p:spPr>
            <a:xfrm>
              <a:off x="561827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ga06b63c7e0_1_2"/>
            <p:cNvSpPr/>
            <p:nvPr/>
          </p:nvSpPr>
          <p:spPr>
            <a:xfrm>
              <a:off x="578220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ga06b63c7e0_1_2"/>
            <p:cNvSpPr/>
            <p:nvPr/>
          </p:nvSpPr>
          <p:spPr>
            <a:xfrm>
              <a:off x="59459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ga06b63c7e0_1_2"/>
            <p:cNvSpPr/>
            <p:nvPr/>
          </p:nvSpPr>
          <p:spPr>
            <a:xfrm>
              <a:off x="6109479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ga06b63c7e0_1_2"/>
            <p:cNvSpPr/>
            <p:nvPr/>
          </p:nvSpPr>
          <p:spPr>
            <a:xfrm>
              <a:off x="627340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ga06b63c7e0_1_2"/>
            <p:cNvSpPr/>
            <p:nvPr/>
          </p:nvSpPr>
          <p:spPr>
            <a:xfrm>
              <a:off x="643732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ga06b63c7e0_1_2"/>
            <p:cNvSpPr/>
            <p:nvPr/>
          </p:nvSpPr>
          <p:spPr>
            <a:xfrm>
              <a:off x="660125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ga06b63c7e0_1_2"/>
            <p:cNvSpPr/>
            <p:nvPr/>
          </p:nvSpPr>
          <p:spPr>
            <a:xfrm>
              <a:off x="6764463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ga06b63c7e0_1_2"/>
            <p:cNvSpPr/>
            <p:nvPr/>
          </p:nvSpPr>
          <p:spPr>
            <a:xfrm>
              <a:off x="6928387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ga06b63c7e0_1_2"/>
            <p:cNvSpPr/>
            <p:nvPr/>
          </p:nvSpPr>
          <p:spPr>
            <a:xfrm>
              <a:off x="7092311" y="2716500"/>
              <a:ext cx="491914" cy="477400"/>
            </a:xfrm>
            <a:custGeom>
              <a:rect b="b" l="l" r="r" t="t"/>
              <a:pathLst>
                <a:path extrusionOk="0" h="3355" w="345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456" y="210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ga06b63c7e0_1_2"/>
            <p:cNvSpPr/>
            <p:nvPr/>
          </p:nvSpPr>
          <p:spPr>
            <a:xfrm>
              <a:off x="7256235" y="2865910"/>
              <a:ext cx="327990" cy="327990"/>
            </a:xfrm>
            <a:custGeom>
              <a:rect b="b" l="l" r="r" t="t"/>
              <a:pathLst>
                <a:path extrusionOk="0" h="2305" w="2305">
                  <a:moveTo>
                    <a:pt x="2304" y="1"/>
                  </a:moveTo>
                  <a:lnTo>
                    <a:pt x="0" y="2305"/>
                  </a:lnTo>
                  <a:lnTo>
                    <a:pt x="309" y="2305"/>
                  </a:lnTo>
                  <a:lnTo>
                    <a:pt x="2304" y="31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ga06b63c7e0_1_2"/>
            <p:cNvSpPr/>
            <p:nvPr/>
          </p:nvSpPr>
          <p:spPr>
            <a:xfrm>
              <a:off x="7419590" y="3029834"/>
              <a:ext cx="164635" cy="164066"/>
            </a:xfrm>
            <a:custGeom>
              <a:rect b="b" l="l" r="r" t="t"/>
              <a:pathLst>
                <a:path extrusionOk="0" h="1153" w="1157">
                  <a:moveTo>
                    <a:pt x="1156" y="1"/>
                  </a:moveTo>
                  <a:lnTo>
                    <a:pt x="1" y="1153"/>
                  </a:lnTo>
                  <a:lnTo>
                    <a:pt x="313" y="1153"/>
                  </a:lnTo>
                  <a:lnTo>
                    <a:pt x="1156" y="3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ga06b63c7e0_1_2"/>
            <p:cNvSpPr/>
            <p:nvPr/>
          </p:nvSpPr>
          <p:spPr>
            <a:xfrm>
              <a:off x="7583514" y="3193758"/>
              <a:ext cx="711" cy="142"/>
            </a:xfrm>
            <a:custGeom>
              <a:rect b="b" l="l" r="r" t="t"/>
              <a:pathLst>
                <a:path extrusionOk="0" h="1" w="5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69" name="Google Shape;969;ga06b63c7e0_1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9250" y="1077100"/>
            <a:ext cx="967725" cy="9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0" name="Google Shape;970;ga06b63c7e0_1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175" y="896850"/>
            <a:ext cx="4340401" cy="351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4348"/>
        </a:solidFill>
      </p:bgPr>
    </p:bg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a06b630135_3_72"/>
          <p:cNvSpPr/>
          <p:nvPr/>
        </p:nvSpPr>
        <p:spPr>
          <a:xfrm>
            <a:off x="1452475" y="1532575"/>
            <a:ext cx="6531600" cy="3612600"/>
          </a:xfrm>
          <a:prstGeom prst="rect">
            <a:avLst/>
          </a:prstGeom>
          <a:solidFill>
            <a:srgbClr val="3F43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ga06b630135_3_72"/>
          <p:cNvSpPr/>
          <p:nvPr/>
        </p:nvSpPr>
        <p:spPr>
          <a:xfrm>
            <a:off x="355925" y="-34900"/>
            <a:ext cx="726000" cy="5180100"/>
          </a:xfrm>
          <a:prstGeom prst="rect">
            <a:avLst/>
          </a:prstGeom>
          <a:solidFill>
            <a:srgbClr val="24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7" name="Google Shape;977;ga06b630135_3_72"/>
          <p:cNvCxnSpPr/>
          <p:nvPr/>
        </p:nvCxnSpPr>
        <p:spPr>
          <a:xfrm>
            <a:off x="726400" y="1123625"/>
            <a:ext cx="0" cy="40215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8" name="Google Shape;978;ga06b630135_3_72"/>
          <p:cNvCxnSpPr/>
          <p:nvPr/>
        </p:nvCxnSpPr>
        <p:spPr>
          <a:xfrm rot="10800000">
            <a:off x="726400" y="0"/>
            <a:ext cx="0" cy="403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9" name="Google Shape;979;ga06b630135_3_72"/>
          <p:cNvSpPr txBox="1"/>
          <p:nvPr>
            <p:ph idx="1" type="body"/>
          </p:nvPr>
        </p:nvSpPr>
        <p:spPr>
          <a:xfrm>
            <a:off x="1446425" y="1209150"/>
            <a:ext cx="6827400" cy="3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Bootstrap is a free and open-source</a:t>
            </a:r>
            <a:r>
              <a:rPr lang="en" sz="2100">
                <a:solidFill>
                  <a:srgbClr val="FFFFFF"/>
                </a:solidFill>
                <a:uFill>
                  <a:noFill/>
                </a:uFill>
                <a:latin typeface="Fjalla One"/>
                <a:ea typeface="Fjalla One"/>
                <a:cs typeface="Fjalla One"/>
                <a:sym typeface="Fjalla On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2100" u="sng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CSS framework</a:t>
            </a:r>
            <a:r>
              <a:rPr lang="en" sz="21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 directed at responsive,</a:t>
            </a:r>
            <a:r>
              <a:rPr lang="en" sz="2100">
                <a:solidFill>
                  <a:srgbClr val="FFFFFF"/>
                </a:solidFill>
                <a:uFill>
                  <a:noFill/>
                </a:uFill>
                <a:latin typeface="Fjalla One"/>
                <a:ea typeface="Fjalla One"/>
                <a:cs typeface="Fjalla One"/>
                <a:sym typeface="Fjalla On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2100" u="sng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mobile-first</a:t>
            </a:r>
            <a:r>
              <a:rPr lang="en" sz="2100">
                <a:solidFill>
                  <a:srgbClr val="FFFFFF"/>
                </a:solidFill>
                <a:uFill>
                  <a:noFill/>
                </a:uFill>
                <a:latin typeface="Fjalla One"/>
                <a:ea typeface="Fjalla One"/>
                <a:cs typeface="Fjalla One"/>
                <a:sym typeface="Fjalla One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2100" u="sng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front-end web development</a:t>
            </a:r>
            <a:r>
              <a:rPr lang="en" sz="21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. It contains</a:t>
            </a:r>
            <a:r>
              <a:rPr lang="en" sz="2100">
                <a:solidFill>
                  <a:srgbClr val="FFFFFF"/>
                </a:solidFill>
                <a:uFill>
                  <a:noFill/>
                </a:uFill>
                <a:latin typeface="Fjalla One"/>
                <a:ea typeface="Fjalla One"/>
                <a:cs typeface="Fjalla One"/>
                <a:sym typeface="Fjalla One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2100" u="sng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CSS</a:t>
            </a:r>
            <a:r>
              <a:rPr lang="en" sz="21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- and (optionally)</a:t>
            </a:r>
            <a:r>
              <a:rPr lang="en" sz="2100">
                <a:solidFill>
                  <a:srgbClr val="FFFFFF"/>
                </a:solidFill>
                <a:uFill>
                  <a:noFill/>
                </a:uFill>
                <a:latin typeface="Fjalla One"/>
                <a:ea typeface="Fjalla One"/>
                <a:cs typeface="Fjalla One"/>
                <a:sym typeface="Fjalla One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2100" u="sng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JavaScript</a:t>
            </a:r>
            <a:r>
              <a:rPr lang="en" sz="21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-based design templates for</a:t>
            </a:r>
            <a:r>
              <a:rPr lang="en" sz="2100">
                <a:solidFill>
                  <a:srgbClr val="FFFFFF"/>
                </a:solidFill>
                <a:uFill>
                  <a:noFill/>
                </a:uFill>
                <a:latin typeface="Fjalla One"/>
                <a:ea typeface="Fjalla One"/>
                <a:cs typeface="Fjalla One"/>
                <a:sym typeface="Fjalla One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2100" u="sng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typography</a:t>
            </a:r>
            <a:r>
              <a:rPr lang="en" sz="21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,</a:t>
            </a:r>
            <a:r>
              <a:rPr lang="en" sz="2100">
                <a:solidFill>
                  <a:srgbClr val="FFFFFF"/>
                </a:solidFill>
                <a:uFill>
                  <a:noFill/>
                </a:uFill>
                <a:latin typeface="Fjalla One"/>
                <a:ea typeface="Fjalla One"/>
                <a:cs typeface="Fjalla One"/>
                <a:sym typeface="Fjalla One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2100" u="sng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forms</a:t>
            </a:r>
            <a:r>
              <a:rPr lang="en" sz="21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,</a:t>
            </a:r>
            <a:r>
              <a:rPr lang="en" sz="2100">
                <a:solidFill>
                  <a:srgbClr val="FFFFFF"/>
                </a:solidFill>
                <a:uFill>
                  <a:noFill/>
                </a:uFill>
                <a:latin typeface="Fjalla One"/>
                <a:ea typeface="Fjalla One"/>
                <a:cs typeface="Fjalla One"/>
                <a:sym typeface="Fjalla One"/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2100" u="sng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buttons</a:t>
            </a:r>
            <a:r>
              <a:rPr lang="en" sz="21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,</a:t>
            </a:r>
            <a:r>
              <a:rPr lang="en" sz="2100">
                <a:solidFill>
                  <a:srgbClr val="FFFFFF"/>
                </a:solidFill>
                <a:uFill>
                  <a:noFill/>
                </a:uFill>
                <a:latin typeface="Fjalla One"/>
                <a:ea typeface="Fjalla One"/>
                <a:cs typeface="Fjalla One"/>
                <a:sym typeface="Fjalla One"/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2100" u="sng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  <a:hlinkClick r:id="rId2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navigation</a:t>
            </a:r>
            <a:r>
              <a:rPr lang="en" sz="21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, and other interface components. </a:t>
            </a:r>
            <a:endParaRPr sz="210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70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t/>
            </a:r>
            <a:endParaRPr sz="190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980" name="Google Shape;980;ga06b630135_3_72"/>
          <p:cNvSpPr txBox="1"/>
          <p:nvPr>
            <p:ph type="ctrTitle"/>
          </p:nvPr>
        </p:nvSpPr>
        <p:spPr>
          <a:xfrm>
            <a:off x="590550" y="410775"/>
            <a:ext cx="27375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WHAT IS BOOTSTRAP?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81" name="Google Shape;981;ga06b630135_3_72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8444550" y="4583625"/>
            <a:ext cx="357500" cy="357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2" name="Google Shape;982;ga06b630135_3_72"/>
          <p:cNvGrpSpPr/>
          <p:nvPr/>
        </p:nvGrpSpPr>
        <p:grpSpPr>
          <a:xfrm rot="5400000">
            <a:off x="7513674" y="930698"/>
            <a:ext cx="2219245" cy="288063"/>
            <a:chOff x="3906325" y="2716500"/>
            <a:chExt cx="3677900" cy="477400"/>
          </a:xfrm>
        </p:grpSpPr>
        <p:sp>
          <p:nvSpPr>
            <p:cNvPr id="983" name="Google Shape;983;ga06b630135_3_72"/>
            <p:cNvSpPr/>
            <p:nvPr/>
          </p:nvSpPr>
          <p:spPr>
            <a:xfrm>
              <a:off x="3906325" y="2716500"/>
              <a:ext cx="268226" cy="267657"/>
            </a:xfrm>
            <a:custGeom>
              <a:rect b="b" l="l" r="r" t="t"/>
              <a:pathLst>
                <a:path extrusionOk="0" h="1881" w="1885">
                  <a:moveTo>
                    <a:pt x="1574" y="1"/>
                  </a:moveTo>
                  <a:lnTo>
                    <a:pt x="1" y="1572"/>
                  </a:lnTo>
                  <a:lnTo>
                    <a:pt x="1" y="1880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ga06b630135_3_72"/>
            <p:cNvSpPr/>
            <p:nvPr/>
          </p:nvSpPr>
          <p:spPr>
            <a:xfrm>
              <a:off x="3906325" y="2716500"/>
              <a:ext cx="432150" cy="431581"/>
            </a:xfrm>
            <a:custGeom>
              <a:rect b="b" l="l" r="r" t="t"/>
              <a:pathLst>
                <a:path extrusionOk="0" h="3033" w="3037">
                  <a:moveTo>
                    <a:pt x="2725" y="1"/>
                  </a:moveTo>
                  <a:lnTo>
                    <a:pt x="1" y="2724"/>
                  </a:lnTo>
                  <a:lnTo>
                    <a:pt x="1" y="3032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ga06b630135_3_72"/>
            <p:cNvSpPr/>
            <p:nvPr/>
          </p:nvSpPr>
          <p:spPr>
            <a:xfrm>
              <a:off x="3980034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ga06b630135_3_72"/>
            <p:cNvSpPr/>
            <p:nvPr/>
          </p:nvSpPr>
          <p:spPr>
            <a:xfrm>
              <a:off x="414395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ga06b630135_3_72"/>
            <p:cNvSpPr/>
            <p:nvPr/>
          </p:nvSpPr>
          <p:spPr>
            <a:xfrm>
              <a:off x="43078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ga06b630135_3_72"/>
            <p:cNvSpPr/>
            <p:nvPr/>
          </p:nvSpPr>
          <p:spPr>
            <a:xfrm>
              <a:off x="447180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8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ga06b630135_3_72"/>
            <p:cNvSpPr/>
            <p:nvPr/>
          </p:nvSpPr>
          <p:spPr>
            <a:xfrm>
              <a:off x="4635303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ga06b630135_3_72"/>
            <p:cNvSpPr/>
            <p:nvPr/>
          </p:nvSpPr>
          <p:spPr>
            <a:xfrm>
              <a:off x="479922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ga06b630135_3_72"/>
            <p:cNvSpPr/>
            <p:nvPr/>
          </p:nvSpPr>
          <p:spPr>
            <a:xfrm>
              <a:off x="496300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8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ga06b630135_3_72"/>
            <p:cNvSpPr/>
            <p:nvPr/>
          </p:nvSpPr>
          <p:spPr>
            <a:xfrm>
              <a:off x="512693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ga06b630135_3_72"/>
            <p:cNvSpPr/>
            <p:nvPr/>
          </p:nvSpPr>
          <p:spPr>
            <a:xfrm>
              <a:off x="5290429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ga06b630135_3_72"/>
            <p:cNvSpPr/>
            <p:nvPr/>
          </p:nvSpPr>
          <p:spPr>
            <a:xfrm>
              <a:off x="545435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ga06b630135_3_72"/>
            <p:cNvSpPr/>
            <p:nvPr/>
          </p:nvSpPr>
          <p:spPr>
            <a:xfrm>
              <a:off x="561827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ga06b630135_3_72"/>
            <p:cNvSpPr/>
            <p:nvPr/>
          </p:nvSpPr>
          <p:spPr>
            <a:xfrm>
              <a:off x="578220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ga06b630135_3_72"/>
            <p:cNvSpPr/>
            <p:nvPr/>
          </p:nvSpPr>
          <p:spPr>
            <a:xfrm>
              <a:off x="59459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ga06b630135_3_72"/>
            <p:cNvSpPr/>
            <p:nvPr/>
          </p:nvSpPr>
          <p:spPr>
            <a:xfrm>
              <a:off x="6109479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ga06b630135_3_72"/>
            <p:cNvSpPr/>
            <p:nvPr/>
          </p:nvSpPr>
          <p:spPr>
            <a:xfrm>
              <a:off x="627340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ga06b630135_3_72"/>
            <p:cNvSpPr/>
            <p:nvPr/>
          </p:nvSpPr>
          <p:spPr>
            <a:xfrm>
              <a:off x="643732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ga06b630135_3_72"/>
            <p:cNvSpPr/>
            <p:nvPr/>
          </p:nvSpPr>
          <p:spPr>
            <a:xfrm>
              <a:off x="660125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ga06b630135_3_72"/>
            <p:cNvSpPr/>
            <p:nvPr/>
          </p:nvSpPr>
          <p:spPr>
            <a:xfrm>
              <a:off x="6764463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ga06b630135_3_72"/>
            <p:cNvSpPr/>
            <p:nvPr/>
          </p:nvSpPr>
          <p:spPr>
            <a:xfrm>
              <a:off x="6928387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ga06b630135_3_72"/>
            <p:cNvSpPr/>
            <p:nvPr/>
          </p:nvSpPr>
          <p:spPr>
            <a:xfrm>
              <a:off x="7092311" y="2716500"/>
              <a:ext cx="491914" cy="477400"/>
            </a:xfrm>
            <a:custGeom>
              <a:rect b="b" l="l" r="r" t="t"/>
              <a:pathLst>
                <a:path extrusionOk="0" h="3355" w="345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456" y="210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ga06b630135_3_72"/>
            <p:cNvSpPr/>
            <p:nvPr/>
          </p:nvSpPr>
          <p:spPr>
            <a:xfrm>
              <a:off x="7256235" y="2865910"/>
              <a:ext cx="327990" cy="327990"/>
            </a:xfrm>
            <a:custGeom>
              <a:rect b="b" l="l" r="r" t="t"/>
              <a:pathLst>
                <a:path extrusionOk="0" h="2305" w="2305">
                  <a:moveTo>
                    <a:pt x="2304" y="1"/>
                  </a:moveTo>
                  <a:lnTo>
                    <a:pt x="0" y="2305"/>
                  </a:lnTo>
                  <a:lnTo>
                    <a:pt x="309" y="2305"/>
                  </a:lnTo>
                  <a:lnTo>
                    <a:pt x="2304" y="31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ga06b630135_3_72"/>
            <p:cNvSpPr/>
            <p:nvPr/>
          </p:nvSpPr>
          <p:spPr>
            <a:xfrm>
              <a:off x="7419590" y="3029834"/>
              <a:ext cx="164635" cy="164066"/>
            </a:xfrm>
            <a:custGeom>
              <a:rect b="b" l="l" r="r" t="t"/>
              <a:pathLst>
                <a:path extrusionOk="0" h="1153" w="1157">
                  <a:moveTo>
                    <a:pt x="1156" y="1"/>
                  </a:moveTo>
                  <a:lnTo>
                    <a:pt x="1" y="1153"/>
                  </a:lnTo>
                  <a:lnTo>
                    <a:pt x="313" y="1153"/>
                  </a:lnTo>
                  <a:lnTo>
                    <a:pt x="1156" y="3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ga06b630135_3_72"/>
            <p:cNvSpPr/>
            <p:nvPr/>
          </p:nvSpPr>
          <p:spPr>
            <a:xfrm>
              <a:off x="7583514" y="3193758"/>
              <a:ext cx="711" cy="142"/>
            </a:xfrm>
            <a:custGeom>
              <a:rect b="b" l="l" r="r" t="t"/>
              <a:pathLst>
                <a:path extrusionOk="0" h="1" w="5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4348"/>
        </a:solidFill>
      </p:bgPr>
    </p:bg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78c61fc63f_0_80"/>
          <p:cNvSpPr/>
          <p:nvPr/>
        </p:nvSpPr>
        <p:spPr>
          <a:xfrm>
            <a:off x="1452475" y="1532575"/>
            <a:ext cx="6531600" cy="3612600"/>
          </a:xfrm>
          <a:prstGeom prst="rect">
            <a:avLst/>
          </a:prstGeom>
          <a:solidFill>
            <a:srgbClr val="3F43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g78c61fc63f_0_80"/>
          <p:cNvSpPr/>
          <p:nvPr/>
        </p:nvSpPr>
        <p:spPr>
          <a:xfrm>
            <a:off x="355925" y="-34900"/>
            <a:ext cx="726000" cy="5180100"/>
          </a:xfrm>
          <a:prstGeom prst="rect">
            <a:avLst/>
          </a:prstGeom>
          <a:solidFill>
            <a:srgbClr val="24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4" name="Google Shape;1014;g78c61fc63f_0_80"/>
          <p:cNvCxnSpPr/>
          <p:nvPr/>
        </p:nvCxnSpPr>
        <p:spPr>
          <a:xfrm>
            <a:off x="726400" y="1123625"/>
            <a:ext cx="0" cy="40215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5" name="Google Shape;1015;g78c61fc63f_0_80"/>
          <p:cNvCxnSpPr/>
          <p:nvPr/>
        </p:nvCxnSpPr>
        <p:spPr>
          <a:xfrm rot="10800000">
            <a:off x="726400" y="0"/>
            <a:ext cx="0" cy="403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6" name="Google Shape;1016;g78c61fc63f_0_80"/>
          <p:cNvSpPr txBox="1"/>
          <p:nvPr>
            <p:ph idx="1" type="body"/>
          </p:nvPr>
        </p:nvSpPr>
        <p:spPr>
          <a:xfrm>
            <a:off x="1446425" y="1209150"/>
            <a:ext cx="6827400" cy="3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jalla One"/>
              <a:buChar char="●"/>
            </a:pPr>
            <a:r>
              <a:rPr lang="en" sz="22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Has many components, elements, utilities, etc already generated to save us the time to code it all</a:t>
            </a:r>
            <a:endParaRPr sz="220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jalla One"/>
              <a:buChar char="●"/>
            </a:pPr>
            <a:r>
              <a:rPr lang="en" sz="22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Websites use very less css and is highly responsive</a:t>
            </a:r>
            <a:endParaRPr sz="220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jalla One"/>
              <a:buChar char="●"/>
            </a:pPr>
            <a:r>
              <a:rPr lang="en" sz="22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Eases the task of website building</a:t>
            </a:r>
            <a:endParaRPr sz="220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70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t/>
            </a:r>
            <a:endParaRPr sz="190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017" name="Google Shape;1017;g78c61fc63f_0_80"/>
          <p:cNvSpPr txBox="1"/>
          <p:nvPr>
            <p:ph type="ctrTitle"/>
          </p:nvPr>
        </p:nvSpPr>
        <p:spPr>
          <a:xfrm>
            <a:off x="590550" y="410775"/>
            <a:ext cx="27375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WHY BOOTSTRAP?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18" name="Google Shape;1018;g78c61fc63f_0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4550" y="4583625"/>
            <a:ext cx="357500" cy="357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9" name="Google Shape;1019;g78c61fc63f_0_80"/>
          <p:cNvGrpSpPr/>
          <p:nvPr/>
        </p:nvGrpSpPr>
        <p:grpSpPr>
          <a:xfrm rot="5400000">
            <a:off x="7513674" y="930698"/>
            <a:ext cx="2219245" cy="288063"/>
            <a:chOff x="3906325" y="2716500"/>
            <a:chExt cx="3677900" cy="477400"/>
          </a:xfrm>
        </p:grpSpPr>
        <p:sp>
          <p:nvSpPr>
            <p:cNvPr id="1020" name="Google Shape;1020;g78c61fc63f_0_80"/>
            <p:cNvSpPr/>
            <p:nvPr/>
          </p:nvSpPr>
          <p:spPr>
            <a:xfrm>
              <a:off x="3906325" y="2716500"/>
              <a:ext cx="268226" cy="267657"/>
            </a:xfrm>
            <a:custGeom>
              <a:rect b="b" l="l" r="r" t="t"/>
              <a:pathLst>
                <a:path extrusionOk="0" h="1881" w="1885">
                  <a:moveTo>
                    <a:pt x="1574" y="1"/>
                  </a:moveTo>
                  <a:lnTo>
                    <a:pt x="1" y="1572"/>
                  </a:lnTo>
                  <a:lnTo>
                    <a:pt x="1" y="1880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g78c61fc63f_0_80"/>
            <p:cNvSpPr/>
            <p:nvPr/>
          </p:nvSpPr>
          <p:spPr>
            <a:xfrm>
              <a:off x="3906325" y="2716500"/>
              <a:ext cx="432150" cy="431581"/>
            </a:xfrm>
            <a:custGeom>
              <a:rect b="b" l="l" r="r" t="t"/>
              <a:pathLst>
                <a:path extrusionOk="0" h="3033" w="3037">
                  <a:moveTo>
                    <a:pt x="2725" y="1"/>
                  </a:moveTo>
                  <a:lnTo>
                    <a:pt x="1" y="2724"/>
                  </a:lnTo>
                  <a:lnTo>
                    <a:pt x="1" y="3032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g78c61fc63f_0_80"/>
            <p:cNvSpPr/>
            <p:nvPr/>
          </p:nvSpPr>
          <p:spPr>
            <a:xfrm>
              <a:off x="3980034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g78c61fc63f_0_80"/>
            <p:cNvSpPr/>
            <p:nvPr/>
          </p:nvSpPr>
          <p:spPr>
            <a:xfrm>
              <a:off x="414395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g78c61fc63f_0_80"/>
            <p:cNvSpPr/>
            <p:nvPr/>
          </p:nvSpPr>
          <p:spPr>
            <a:xfrm>
              <a:off x="43078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g78c61fc63f_0_80"/>
            <p:cNvSpPr/>
            <p:nvPr/>
          </p:nvSpPr>
          <p:spPr>
            <a:xfrm>
              <a:off x="447180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8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g78c61fc63f_0_80"/>
            <p:cNvSpPr/>
            <p:nvPr/>
          </p:nvSpPr>
          <p:spPr>
            <a:xfrm>
              <a:off x="4635303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g78c61fc63f_0_80"/>
            <p:cNvSpPr/>
            <p:nvPr/>
          </p:nvSpPr>
          <p:spPr>
            <a:xfrm>
              <a:off x="479922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g78c61fc63f_0_80"/>
            <p:cNvSpPr/>
            <p:nvPr/>
          </p:nvSpPr>
          <p:spPr>
            <a:xfrm>
              <a:off x="496300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8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g78c61fc63f_0_80"/>
            <p:cNvSpPr/>
            <p:nvPr/>
          </p:nvSpPr>
          <p:spPr>
            <a:xfrm>
              <a:off x="512693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g78c61fc63f_0_80"/>
            <p:cNvSpPr/>
            <p:nvPr/>
          </p:nvSpPr>
          <p:spPr>
            <a:xfrm>
              <a:off x="5290429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g78c61fc63f_0_80"/>
            <p:cNvSpPr/>
            <p:nvPr/>
          </p:nvSpPr>
          <p:spPr>
            <a:xfrm>
              <a:off x="545435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g78c61fc63f_0_80"/>
            <p:cNvSpPr/>
            <p:nvPr/>
          </p:nvSpPr>
          <p:spPr>
            <a:xfrm>
              <a:off x="561827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g78c61fc63f_0_80"/>
            <p:cNvSpPr/>
            <p:nvPr/>
          </p:nvSpPr>
          <p:spPr>
            <a:xfrm>
              <a:off x="578220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g78c61fc63f_0_80"/>
            <p:cNvSpPr/>
            <p:nvPr/>
          </p:nvSpPr>
          <p:spPr>
            <a:xfrm>
              <a:off x="59459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g78c61fc63f_0_80"/>
            <p:cNvSpPr/>
            <p:nvPr/>
          </p:nvSpPr>
          <p:spPr>
            <a:xfrm>
              <a:off x="6109479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g78c61fc63f_0_80"/>
            <p:cNvSpPr/>
            <p:nvPr/>
          </p:nvSpPr>
          <p:spPr>
            <a:xfrm>
              <a:off x="627340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g78c61fc63f_0_80"/>
            <p:cNvSpPr/>
            <p:nvPr/>
          </p:nvSpPr>
          <p:spPr>
            <a:xfrm>
              <a:off x="643732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g78c61fc63f_0_80"/>
            <p:cNvSpPr/>
            <p:nvPr/>
          </p:nvSpPr>
          <p:spPr>
            <a:xfrm>
              <a:off x="660125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g78c61fc63f_0_80"/>
            <p:cNvSpPr/>
            <p:nvPr/>
          </p:nvSpPr>
          <p:spPr>
            <a:xfrm>
              <a:off x="6764463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g78c61fc63f_0_80"/>
            <p:cNvSpPr/>
            <p:nvPr/>
          </p:nvSpPr>
          <p:spPr>
            <a:xfrm>
              <a:off x="6928387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g78c61fc63f_0_80"/>
            <p:cNvSpPr/>
            <p:nvPr/>
          </p:nvSpPr>
          <p:spPr>
            <a:xfrm>
              <a:off x="7092311" y="2716500"/>
              <a:ext cx="491914" cy="477400"/>
            </a:xfrm>
            <a:custGeom>
              <a:rect b="b" l="l" r="r" t="t"/>
              <a:pathLst>
                <a:path extrusionOk="0" h="3355" w="345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456" y="210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g78c61fc63f_0_80"/>
            <p:cNvSpPr/>
            <p:nvPr/>
          </p:nvSpPr>
          <p:spPr>
            <a:xfrm>
              <a:off x="7256235" y="2865910"/>
              <a:ext cx="327990" cy="327990"/>
            </a:xfrm>
            <a:custGeom>
              <a:rect b="b" l="l" r="r" t="t"/>
              <a:pathLst>
                <a:path extrusionOk="0" h="2305" w="2305">
                  <a:moveTo>
                    <a:pt x="2304" y="1"/>
                  </a:moveTo>
                  <a:lnTo>
                    <a:pt x="0" y="2305"/>
                  </a:lnTo>
                  <a:lnTo>
                    <a:pt x="309" y="2305"/>
                  </a:lnTo>
                  <a:lnTo>
                    <a:pt x="2304" y="31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g78c61fc63f_0_80"/>
            <p:cNvSpPr/>
            <p:nvPr/>
          </p:nvSpPr>
          <p:spPr>
            <a:xfrm>
              <a:off x="7419590" y="3029834"/>
              <a:ext cx="164635" cy="164066"/>
            </a:xfrm>
            <a:custGeom>
              <a:rect b="b" l="l" r="r" t="t"/>
              <a:pathLst>
                <a:path extrusionOk="0" h="1153" w="1157">
                  <a:moveTo>
                    <a:pt x="1156" y="1"/>
                  </a:moveTo>
                  <a:lnTo>
                    <a:pt x="1" y="1153"/>
                  </a:lnTo>
                  <a:lnTo>
                    <a:pt x="313" y="1153"/>
                  </a:lnTo>
                  <a:lnTo>
                    <a:pt x="1156" y="3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g78c61fc63f_0_80"/>
            <p:cNvSpPr/>
            <p:nvPr/>
          </p:nvSpPr>
          <p:spPr>
            <a:xfrm>
              <a:off x="7583514" y="3193758"/>
              <a:ext cx="711" cy="142"/>
            </a:xfrm>
            <a:custGeom>
              <a:rect b="b" l="l" r="r" t="t"/>
              <a:pathLst>
                <a:path extrusionOk="0" h="1" w="5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4348"/>
        </a:solidFill>
      </p:bgPr>
    </p:bg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78c61fc63f_0_620"/>
          <p:cNvSpPr/>
          <p:nvPr/>
        </p:nvSpPr>
        <p:spPr>
          <a:xfrm>
            <a:off x="4962050" y="0"/>
            <a:ext cx="4182000" cy="5143500"/>
          </a:xfrm>
          <a:prstGeom prst="rect">
            <a:avLst/>
          </a:prstGeom>
          <a:solidFill>
            <a:srgbClr val="3F43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g78c61fc63f_0_620"/>
          <p:cNvSpPr/>
          <p:nvPr/>
        </p:nvSpPr>
        <p:spPr>
          <a:xfrm>
            <a:off x="355925" y="-34900"/>
            <a:ext cx="726000" cy="5180100"/>
          </a:xfrm>
          <a:prstGeom prst="rect">
            <a:avLst/>
          </a:prstGeom>
          <a:solidFill>
            <a:srgbClr val="24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1" name="Google Shape;1051;g78c61fc63f_0_620"/>
          <p:cNvCxnSpPr/>
          <p:nvPr/>
        </p:nvCxnSpPr>
        <p:spPr>
          <a:xfrm>
            <a:off x="726400" y="1123625"/>
            <a:ext cx="0" cy="40215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2" name="Google Shape;1052;g78c61fc63f_0_620"/>
          <p:cNvCxnSpPr/>
          <p:nvPr/>
        </p:nvCxnSpPr>
        <p:spPr>
          <a:xfrm rot="10800000">
            <a:off x="726400" y="0"/>
            <a:ext cx="0" cy="403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3" name="Google Shape;1053;g78c61fc63f_0_620"/>
          <p:cNvSpPr txBox="1"/>
          <p:nvPr>
            <p:ph idx="1" type="subTitle"/>
          </p:nvPr>
        </p:nvSpPr>
        <p:spPr>
          <a:xfrm flipH="1">
            <a:off x="1176900" y="3292525"/>
            <a:ext cx="22194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054" name="Google Shape;1054;g78c61fc63f_0_620"/>
          <p:cNvSpPr txBox="1"/>
          <p:nvPr>
            <p:ph type="ctrTitle"/>
          </p:nvPr>
        </p:nvSpPr>
        <p:spPr>
          <a:xfrm flipH="1">
            <a:off x="1176875" y="2456600"/>
            <a:ext cx="7689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50">
                <a:solidFill>
                  <a:srgbClr val="FFFFFF"/>
                </a:solidFill>
              </a:rPr>
              <a:t>What are the different Components of bootstrap?</a:t>
            </a:r>
            <a:endParaRPr sz="295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55" name="Google Shape;1055;g78c61fc63f_0_6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4550" y="4583625"/>
            <a:ext cx="357500" cy="3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6" name="Google Shape;1056;g78c61fc63f_0_620"/>
          <p:cNvSpPr txBox="1"/>
          <p:nvPr>
            <p:ph type="ctrTitle"/>
          </p:nvPr>
        </p:nvSpPr>
        <p:spPr>
          <a:xfrm>
            <a:off x="590550" y="410775"/>
            <a:ext cx="27375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rgbClr val="FFFFFF"/>
                </a:solidFill>
              </a:rPr>
              <a:t>BOOTSTRAP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057" name="Google Shape;1057;g78c61fc63f_0_620"/>
          <p:cNvCxnSpPr/>
          <p:nvPr/>
        </p:nvCxnSpPr>
        <p:spPr>
          <a:xfrm rot="10800000">
            <a:off x="1177000" y="2157325"/>
            <a:ext cx="44271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8" name="Google Shape;1058;g78c61fc63f_0_620"/>
          <p:cNvSpPr txBox="1"/>
          <p:nvPr>
            <p:ph idx="1" type="subTitle"/>
          </p:nvPr>
        </p:nvSpPr>
        <p:spPr>
          <a:xfrm flipH="1">
            <a:off x="1176775" y="3292525"/>
            <a:ext cx="7766700" cy="7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grpSp>
        <p:nvGrpSpPr>
          <p:cNvPr id="1059" name="Google Shape;1059;g78c61fc63f_0_620"/>
          <p:cNvGrpSpPr/>
          <p:nvPr/>
        </p:nvGrpSpPr>
        <p:grpSpPr>
          <a:xfrm rot="5400000">
            <a:off x="7513674" y="930698"/>
            <a:ext cx="2219245" cy="288063"/>
            <a:chOff x="3906325" y="2716500"/>
            <a:chExt cx="3677900" cy="477400"/>
          </a:xfrm>
        </p:grpSpPr>
        <p:sp>
          <p:nvSpPr>
            <p:cNvPr id="1060" name="Google Shape;1060;g78c61fc63f_0_620"/>
            <p:cNvSpPr/>
            <p:nvPr/>
          </p:nvSpPr>
          <p:spPr>
            <a:xfrm>
              <a:off x="3906325" y="2716500"/>
              <a:ext cx="268226" cy="267657"/>
            </a:xfrm>
            <a:custGeom>
              <a:rect b="b" l="l" r="r" t="t"/>
              <a:pathLst>
                <a:path extrusionOk="0" h="1881" w="1885">
                  <a:moveTo>
                    <a:pt x="1574" y="1"/>
                  </a:moveTo>
                  <a:lnTo>
                    <a:pt x="1" y="1572"/>
                  </a:lnTo>
                  <a:lnTo>
                    <a:pt x="1" y="1880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g78c61fc63f_0_620"/>
            <p:cNvSpPr/>
            <p:nvPr/>
          </p:nvSpPr>
          <p:spPr>
            <a:xfrm>
              <a:off x="3906325" y="2716500"/>
              <a:ext cx="432150" cy="431581"/>
            </a:xfrm>
            <a:custGeom>
              <a:rect b="b" l="l" r="r" t="t"/>
              <a:pathLst>
                <a:path extrusionOk="0" h="3033" w="3037">
                  <a:moveTo>
                    <a:pt x="2725" y="1"/>
                  </a:moveTo>
                  <a:lnTo>
                    <a:pt x="1" y="2724"/>
                  </a:lnTo>
                  <a:lnTo>
                    <a:pt x="1" y="3032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g78c61fc63f_0_620"/>
            <p:cNvSpPr/>
            <p:nvPr/>
          </p:nvSpPr>
          <p:spPr>
            <a:xfrm>
              <a:off x="3980034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g78c61fc63f_0_620"/>
            <p:cNvSpPr/>
            <p:nvPr/>
          </p:nvSpPr>
          <p:spPr>
            <a:xfrm>
              <a:off x="414395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g78c61fc63f_0_620"/>
            <p:cNvSpPr/>
            <p:nvPr/>
          </p:nvSpPr>
          <p:spPr>
            <a:xfrm>
              <a:off x="43078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g78c61fc63f_0_620"/>
            <p:cNvSpPr/>
            <p:nvPr/>
          </p:nvSpPr>
          <p:spPr>
            <a:xfrm>
              <a:off x="447180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8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g78c61fc63f_0_620"/>
            <p:cNvSpPr/>
            <p:nvPr/>
          </p:nvSpPr>
          <p:spPr>
            <a:xfrm>
              <a:off x="4635303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g78c61fc63f_0_620"/>
            <p:cNvSpPr/>
            <p:nvPr/>
          </p:nvSpPr>
          <p:spPr>
            <a:xfrm>
              <a:off x="479922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g78c61fc63f_0_620"/>
            <p:cNvSpPr/>
            <p:nvPr/>
          </p:nvSpPr>
          <p:spPr>
            <a:xfrm>
              <a:off x="496300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8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g78c61fc63f_0_620"/>
            <p:cNvSpPr/>
            <p:nvPr/>
          </p:nvSpPr>
          <p:spPr>
            <a:xfrm>
              <a:off x="512693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g78c61fc63f_0_620"/>
            <p:cNvSpPr/>
            <p:nvPr/>
          </p:nvSpPr>
          <p:spPr>
            <a:xfrm>
              <a:off x="5290429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g78c61fc63f_0_620"/>
            <p:cNvSpPr/>
            <p:nvPr/>
          </p:nvSpPr>
          <p:spPr>
            <a:xfrm>
              <a:off x="545435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g78c61fc63f_0_620"/>
            <p:cNvSpPr/>
            <p:nvPr/>
          </p:nvSpPr>
          <p:spPr>
            <a:xfrm>
              <a:off x="561827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g78c61fc63f_0_620"/>
            <p:cNvSpPr/>
            <p:nvPr/>
          </p:nvSpPr>
          <p:spPr>
            <a:xfrm>
              <a:off x="578220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g78c61fc63f_0_620"/>
            <p:cNvSpPr/>
            <p:nvPr/>
          </p:nvSpPr>
          <p:spPr>
            <a:xfrm>
              <a:off x="59459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g78c61fc63f_0_620"/>
            <p:cNvSpPr/>
            <p:nvPr/>
          </p:nvSpPr>
          <p:spPr>
            <a:xfrm>
              <a:off x="6109479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g78c61fc63f_0_620"/>
            <p:cNvSpPr/>
            <p:nvPr/>
          </p:nvSpPr>
          <p:spPr>
            <a:xfrm>
              <a:off x="627340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g78c61fc63f_0_620"/>
            <p:cNvSpPr/>
            <p:nvPr/>
          </p:nvSpPr>
          <p:spPr>
            <a:xfrm>
              <a:off x="643732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g78c61fc63f_0_620"/>
            <p:cNvSpPr/>
            <p:nvPr/>
          </p:nvSpPr>
          <p:spPr>
            <a:xfrm>
              <a:off x="660125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g78c61fc63f_0_620"/>
            <p:cNvSpPr/>
            <p:nvPr/>
          </p:nvSpPr>
          <p:spPr>
            <a:xfrm>
              <a:off x="6764463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g78c61fc63f_0_620"/>
            <p:cNvSpPr/>
            <p:nvPr/>
          </p:nvSpPr>
          <p:spPr>
            <a:xfrm>
              <a:off x="6928387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g78c61fc63f_0_620"/>
            <p:cNvSpPr/>
            <p:nvPr/>
          </p:nvSpPr>
          <p:spPr>
            <a:xfrm>
              <a:off x="7092311" y="2716500"/>
              <a:ext cx="491914" cy="477400"/>
            </a:xfrm>
            <a:custGeom>
              <a:rect b="b" l="l" r="r" t="t"/>
              <a:pathLst>
                <a:path extrusionOk="0" h="3355" w="345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456" y="210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g78c61fc63f_0_620"/>
            <p:cNvSpPr/>
            <p:nvPr/>
          </p:nvSpPr>
          <p:spPr>
            <a:xfrm>
              <a:off x="7256235" y="2865910"/>
              <a:ext cx="327990" cy="327990"/>
            </a:xfrm>
            <a:custGeom>
              <a:rect b="b" l="l" r="r" t="t"/>
              <a:pathLst>
                <a:path extrusionOk="0" h="2305" w="2305">
                  <a:moveTo>
                    <a:pt x="2304" y="1"/>
                  </a:moveTo>
                  <a:lnTo>
                    <a:pt x="0" y="2305"/>
                  </a:lnTo>
                  <a:lnTo>
                    <a:pt x="309" y="2305"/>
                  </a:lnTo>
                  <a:lnTo>
                    <a:pt x="2304" y="31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g78c61fc63f_0_620"/>
            <p:cNvSpPr/>
            <p:nvPr/>
          </p:nvSpPr>
          <p:spPr>
            <a:xfrm>
              <a:off x="7419590" y="3029834"/>
              <a:ext cx="164635" cy="164066"/>
            </a:xfrm>
            <a:custGeom>
              <a:rect b="b" l="l" r="r" t="t"/>
              <a:pathLst>
                <a:path extrusionOk="0" h="1153" w="1157">
                  <a:moveTo>
                    <a:pt x="1156" y="1"/>
                  </a:moveTo>
                  <a:lnTo>
                    <a:pt x="1" y="1153"/>
                  </a:lnTo>
                  <a:lnTo>
                    <a:pt x="313" y="1153"/>
                  </a:lnTo>
                  <a:lnTo>
                    <a:pt x="1156" y="3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g78c61fc63f_0_620"/>
            <p:cNvSpPr/>
            <p:nvPr/>
          </p:nvSpPr>
          <p:spPr>
            <a:xfrm>
              <a:off x="7583514" y="3193758"/>
              <a:ext cx="711" cy="142"/>
            </a:xfrm>
            <a:custGeom>
              <a:rect b="b" l="l" r="r" t="t"/>
              <a:pathLst>
                <a:path extrusionOk="0" h="1" w="5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4348"/>
        </a:solidFill>
      </p:bgPr>
    </p:bg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78c61fc63f_0_1151"/>
          <p:cNvSpPr/>
          <p:nvPr/>
        </p:nvSpPr>
        <p:spPr>
          <a:xfrm>
            <a:off x="4962050" y="0"/>
            <a:ext cx="4182000" cy="5143500"/>
          </a:xfrm>
          <a:prstGeom prst="rect">
            <a:avLst/>
          </a:prstGeom>
          <a:solidFill>
            <a:srgbClr val="3F43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g78c61fc63f_0_1151"/>
          <p:cNvSpPr/>
          <p:nvPr/>
        </p:nvSpPr>
        <p:spPr>
          <a:xfrm>
            <a:off x="355925" y="-34900"/>
            <a:ext cx="726000" cy="5180100"/>
          </a:xfrm>
          <a:prstGeom prst="rect">
            <a:avLst/>
          </a:prstGeom>
          <a:solidFill>
            <a:srgbClr val="24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1" name="Google Shape;1091;g78c61fc63f_0_1151"/>
          <p:cNvCxnSpPr/>
          <p:nvPr/>
        </p:nvCxnSpPr>
        <p:spPr>
          <a:xfrm>
            <a:off x="726400" y="1123625"/>
            <a:ext cx="0" cy="40215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2" name="Google Shape;1092;g78c61fc63f_0_1151"/>
          <p:cNvCxnSpPr/>
          <p:nvPr/>
        </p:nvCxnSpPr>
        <p:spPr>
          <a:xfrm rot="10800000">
            <a:off x="726400" y="0"/>
            <a:ext cx="0" cy="403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3" name="Google Shape;1093;g78c61fc63f_0_1151"/>
          <p:cNvSpPr txBox="1"/>
          <p:nvPr>
            <p:ph idx="1" type="subTitle"/>
          </p:nvPr>
        </p:nvSpPr>
        <p:spPr>
          <a:xfrm flipH="1">
            <a:off x="1176900" y="3292525"/>
            <a:ext cx="22194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094" name="Google Shape;1094;g78c61fc63f_0_1151"/>
          <p:cNvSpPr txBox="1"/>
          <p:nvPr>
            <p:ph type="ctrTitle"/>
          </p:nvPr>
        </p:nvSpPr>
        <p:spPr>
          <a:xfrm flipH="1">
            <a:off x="1176875" y="2456600"/>
            <a:ext cx="7689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FFFFFF"/>
                </a:solidFill>
              </a:rPr>
              <a:t>Building a Portfolio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950">
              <a:solidFill>
                <a:srgbClr val="FFFFFF"/>
              </a:solidFill>
            </a:endParaRPr>
          </a:p>
        </p:txBody>
      </p:sp>
      <p:pic>
        <p:nvPicPr>
          <p:cNvPr id="1095" name="Google Shape;1095;g78c61fc63f_0_1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4550" y="4583625"/>
            <a:ext cx="357500" cy="3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6" name="Google Shape;1096;g78c61fc63f_0_1151"/>
          <p:cNvSpPr txBox="1"/>
          <p:nvPr>
            <p:ph type="ctrTitle"/>
          </p:nvPr>
        </p:nvSpPr>
        <p:spPr>
          <a:xfrm>
            <a:off x="590550" y="410775"/>
            <a:ext cx="27375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rgbClr val="FFFFFF"/>
                </a:solidFill>
              </a:rPr>
              <a:t>BOOTSTRAP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097" name="Google Shape;1097;g78c61fc63f_0_1151"/>
          <p:cNvCxnSpPr/>
          <p:nvPr/>
        </p:nvCxnSpPr>
        <p:spPr>
          <a:xfrm rot="10800000">
            <a:off x="1177000" y="2157325"/>
            <a:ext cx="44271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8" name="Google Shape;1098;g78c61fc63f_0_1151"/>
          <p:cNvSpPr txBox="1"/>
          <p:nvPr>
            <p:ph idx="1" type="subTitle"/>
          </p:nvPr>
        </p:nvSpPr>
        <p:spPr>
          <a:xfrm flipH="1">
            <a:off x="1176775" y="3292525"/>
            <a:ext cx="7766700" cy="7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grpSp>
        <p:nvGrpSpPr>
          <p:cNvPr id="1099" name="Google Shape;1099;g78c61fc63f_0_1151"/>
          <p:cNvGrpSpPr/>
          <p:nvPr/>
        </p:nvGrpSpPr>
        <p:grpSpPr>
          <a:xfrm rot="5400000">
            <a:off x="7513674" y="930698"/>
            <a:ext cx="2219245" cy="288063"/>
            <a:chOff x="3906325" y="2716500"/>
            <a:chExt cx="3677900" cy="477400"/>
          </a:xfrm>
        </p:grpSpPr>
        <p:sp>
          <p:nvSpPr>
            <p:cNvPr id="1100" name="Google Shape;1100;g78c61fc63f_0_1151"/>
            <p:cNvSpPr/>
            <p:nvPr/>
          </p:nvSpPr>
          <p:spPr>
            <a:xfrm>
              <a:off x="3906325" y="2716500"/>
              <a:ext cx="268226" cy="267657"/>
            </a:xfrm>
            <a:custGeom>
              <a:rect b="b" l="l" r="r" t="t"/>
              <a:pathLst>
                <a:path extrusionOk="0" h="1881" w="1885">
                  <a:moveTo>
                    <a:pt x="1574" y="1"/>
                  </a:moveTo>
                  <a:lnTo>
                    <a:pt x="1" y="1572"/>
                  </a:lnTo>
                  <a:lnTo>
                    <a:pt x="1" y="1880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g78c61fc63f_0_1151"/>
            <p:cNvSpPr/>
            <p:nvPr/>
          </p:nvSpPr>
          <p:spPr>
            <a:xfrm>
              <a:off x="3906325" y="2716500"/>
              <a:ext cx="432150" cy="431581"/>
            </a:xfrm>
            <a:custGeom>
              <a:rect b="b" l="l" r="r" t="t"/>
              <a:pathLst>
                <a:path extrusionOk="0" h="3033" w="3037">
                  <a:moveTo>
                    <a:pt x="2725" y="1"/>
                  </a:moveTo>
                  <a:lnTo>
                    <a:pt x="1" y="2724"/>
                  </a:lnTo>
                  <a:lnTo>
                    <a:pt x="1" y="3032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g78c61fc63f_0_1151"/>
            <p:cNvSpPr/>
            <p:nvPr/>
          </p:nvSpPr>
          <p:spPr>
            <a:xfrm>
              <a:off x="3980034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g78c61fc63f_0_1151"/>
            <p:cNvSpPr/>
            <p:nvPr/>
          </p:nvSpPr>
          <p:spPr>
            <a:xfrm>
              <a:off x="414395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g78c61fc63f_0_1151"/>
            <p:cNvSpPr/>
            <p:nvPr/>
          </p:nvSpPr>
          <p:spPr>
            <a:xfrm>
              <a:off x="43078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g78c61fc63f_0_1151"/>
            <p:cNvSpPr/>
            <p:nvPr/>
          </p:nvSpPr>
          <p:spPr>
            <a:xfrm>
              <a:off x="447180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8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g78c61fc63f_0_1151"/>
            <p:cNvSpPr/>
            <p:nvPr/>
          </p:nvSpPr>
          <p:spPr>
            <a:xfrm>
              <a:off x="4635303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g78c61fc63f_0_1151"/>
            <p:cNvSpPr/>
            <p:nvPr/>
          </p:nvSpPr>
          <p:spPr>
            <a:xfrm>
              <a:off x="479922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g78c61fc63f_0_1151"/>
            <p:cNvSpPr/>
            <p:nvPr/>
          </p:nvSpPr>
          <p:spPr>
            <a:xfrm>
              <a:off x="496300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8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g78c61fc63f_0_1151"/>
            <p:cNvSpPr/>
            <p:nvPr/>
          </p:nvSpPr>
          <p:spPr>
            <a:xfrm>
              <a:off x="512693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g78c61fc63f_0_1151"/>
            <p:cNvSpPr/>
            <p:nvPr/>
          </p:nvSpPr>
          <p:spPr>
            <a:xfrm>
              <a:off x="5290429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g78c61fc63f_0_1151"/>
            <p:cNvSpPr/>
            <p:nvPr/>
          </p:nvSpPr>
          <p:spPr>
            <a:xfrm>
              <a:off x="545435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g78c61fc63f_0_1151"/>
            <p:cNvSpPr/>
            <p:nvPr/>
          </p:nvSpPr>
          <p:spPr>
            <a:xfrm>
              <a:off x="561827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g78c61fc63f_0_1151"/>
            <p:cNvSpPr/>
            <p:nvPr/>
          </p:nvSpPr>
          <p:spPr>
            <a:xfrm>
              <a:off x="578220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g78c61fc63f_0_1151"/>
            <p:cNvSpPr/>
            <p:nvPr/>
          </p:nvSpPr>
          <p:spPr>
            <a:xfrm>
              <a:off x="59459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g78c61fc63f_0_1151"/>
            <p:cNvSpPr/>
            <p:nvPr/>
          </p:nvSpPr>
          <p:spPr>
            <a:xfrm>
              <a:off x="6109479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g78c61fc63f_0_1151"/>
            <p:cNvSpPr/>
            <p:nvPr/>
          </p:nvSpPr>
          <p:spPr>
            <a:xfrm>
              <a:off x="627340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g78c61fc63f_0_1151"/>
            <p:cNvSpPr/>
            <p:nvPr/>
          </p:nvSpPr>
          <p:spPr>
            <a:xfrm>
              <a:off x="643732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g78c61fc63f_0_1151"/>
            <p:cNvSpPr/>
            <p:nvPr/>
          </p:nvSpPr>
          <p:spPr>
            <a:xfrm>
              <a:off x="660125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g78c61fc63f_0_1151"/>
            <p:cNvSpPr/>
            <p:nvPr/>
          </p:nvSpPr>
          <p:spPr>
            <a:xfrm>
              <a:off x="6764463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g78c61fc63f_0_1151"/>
            <p:cNvSpPr/>
            <p:nvPr/>
          </p:nvSpPr>
          <p:spPr>
            <a:xfrm>
              <a:off x="6928387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g78c61fc63f_0_1151"/>
            <p:cNvSpPr/>
            <p:nvPr/>
          </p:nvSpPr>
          <p:spPr>
            <a:xfrm>
              <a:off x="7092311" y="2716500"/>
              <a:ext cx="491914" cy="477400"/>
            </a:xfrm>
            <a:custGeom>
              <a:rect b="b" l="l" r="r" t="t"/>
              <a:pathLst>
                <a:path extrusionOk="0" h="3355" w="345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456" y="210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g78c61fc63f_0_1151"/>
            <p:cNvSpPr/>
            <p:nvPr/>
          </p:nvSpPr>
          <p:spPr>
            <a:xfrm>
              <a:off x="7256235" y="2865910"/>
              <a:ext cx="327990" cy="327990"/>
            </a:xfrm>
            <a:custGeom>
              <a:rect b="b" l="l" r="r" t="t"/>
              <a:pathLst>
                <a:path extrusionOk="0" h="2305" w="2305">
                  <a:moveTo>
                    <a:pt x="2304" y="1"/>
                  </a:moveTo>
                  <a:lnTo>
                    <a:pt x="0" y="2305"/>
                  </a:lnTo>
                  <a:lnTo>
                    <a:pt x="309" y="2305"/>
                  </a:lnTo>
                  <a:lnTo>
                    <a:pt x="2304" y="31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g78c61fc63f_0_1151"/>
            <p:cNvSpPr/>
            <p:nvPr/>
          </p:nvSpPr>
          <p:spPr>
            <a:xfrm>
              <a:off x="7419590" y="3029834"/>
              <a:ext cx="164635" cy="164066"/>
            </a:xfrm>
            <a:custGeom>
              <a:rect b="b" l="l" r="r" t="t"/>
              <a:pathLst>
                <a:path extrusionOk="0" h="1153" w="1157">
                  <a:moveTo>
                    <a:pt x="1156" y="1"/>
                  </a:moveTo>
                  <a:lnTo>
                    <a:pt x="1" y="1153"/>
                  </a:lnTo>
                  <a:lnTo>
                    <a:pt x="313" y="1153"/>
                  </a:lnTo>
                  <a:lnTo>
                    <a:pt x="1156" y="3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g78c61fc63f_0_1151"/>
            <p:cNvSpPr/>
            <p:nvPr/>
          </p:nvSpPr>
          <p:spPr>
            <a:xfrm>
              <a:off x="7583514" y="3193758"/>
              <a:ext cx="711" cy="142"/>
            </a:xfrm>
            <a:custGeom>
              <a:rect b="b" l="l" r="r" t="t"/>
              <a:pathLst>
                <a:path extrusionOk="0" h="1" w="5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4348"/>
        </a:solidFill>
      </p:bgPr>
    </p:bg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a0811d2366_0_722"/>
          <p:cNvSpPr/>
          <p:nvPr/>
        </p:nvSpPr>
        <p:spPr>
          <a:xfrm>
            <a:off x="1452475" y="1532575"/>
            <a:ext cx="6531600" cy="3612600"/>
          </a:xfrm>
          <a:prstGeom prst="rect">
            <a:avLst/>
          </a:prstGeom>
          <a:solidFill>
            <a:srgbClr val="3F43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ga0811d2366_0_722"/>
          <p:cNvSpPr/>
          <p:nvPr/>
        </p:nvSpPr>
        <p:spPr>
          <a:xfrm>
            <a:off x="355925" y="-34900"/>
            <a:ext cx="726000" cy="5180100"/>
          </a:xfrm>
          <a:prstGeom prst="rect">
            <a:avLst/>
          </a:prstGeom>
          <a:solidFill>
            <a:srgbClr val="24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1" name="Google Shape;1131;ga0811d2366_0_722"/>
          <p:cNvCxnSpPr/>
          <p:nvPr/>
        </p:nvCxnSpPr>
        <p:spPr>
          <a:xfrm>
            <a:off x="726400" y="1123625"/>
            <a:ext cx="0" cy="40215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2" name="Google Shape;1132;ga0811d2366_0_722"/>
          <p:cNvCxnSpPr/>
          <p:nvPr/>
        </p:nvCxnSpPr>
        <p:spPr>
          <a:xfrm rot="10800000">
            <a:off x="726400" y="0"/>
            <a:ext cx="0" cy="403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3" name="Google Shape;1133;ga0811d2366_0_722"/>
          <p:cNvSpPr txBox="1"/>
          <p:nvPr>
            <p:ph idx="1" type="body"/>
          </p:nvPr>
        </p:nvSpPr>
        <p:spPr>
          <a:xfrm>
            <a:off x="1257225" y="1431750"/>
            <a:ext cx="6992100" cy="3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lang="en" sz="165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Connect with us :</a:t>
            </a:r>
            <a:endParaRPr sz="165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lang="en" sz="165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1)Website :</a:t>
            </a:r>
            <a:r>
              <a:rPr lang="en" sz="1650">
                <a:solidFill>
                  <a:srgbClr val="FFFFFF"/>
                </a:solidFill>
                <a:uFill>
                  <a:noFill/>
                </a:uFill>
                <a:latin typeface="Fjalla One"/>
                <a:ea typeface="Fjalla One"/>
                <a:cs typeface="Fjalla One"/>
                <a:sym typeface="Fjalla On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650" u="sng">
                <a:solidFill>
                  <a:srgbClr val="A4C2F4"/>
                </a:solidFill>
                <a:latin typeface="Fjalla One"/>
                <a:ea typeface="Fjalla One"/>
                <a:cs typeface="Fjalla One"/>
                <a:sym typeface="Fjalla On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https://istevit.in/</a:t>
            </a:r>
            <a:endParaRPr sz="1650">
              <a:solidFill>
                <a:srgbClr val="A4C2F4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lang="en" sz="165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2)Instagram :</a:t>
            </a:r>
            <a:r>
              <a:rPr lang="en" sz="1650">
                <a:solidFill>
                  <a:srgbClr val="FFFFFF"/>
                </a:solidFill>
                <a:uFill>
                  <a:noFill/>
                </a:uFill>
                <a:latin typeface="Fjalla One"/>
                <a:ea typeface="Fjalla One"/>
                <a:cs typeface="Fjalla One"/>
                <a:sym typeface="Fjalla On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650" u="sng">
                <a:solidFill>
                  <a:srgbClr val="A4C2F4"/>
                </a:solidFill>
                <a:latin typeface="Fjalla One"/>
                <a:ea typeface="Fjalla One"/>
                <a:cs typeface="Fjalla One"/>
                <a:sym typeface="Fjalla One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https://instagram.com/iste_vit_vellore</a:t>
            </a:r>
            <a:endParaRPr sz="1650">
              <a:solidFill>
                <a:srgbClr val="A4C2F4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lang="en" sz="165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3)Facebook :</a:t>
            </a:r>
            <a:r>
              <a:rPr lang="en" sz="1650">
                <a:solidFill>
                  <a:srgbClr val="FFFFFF"/>
                </a:solidFill>
                <a:uFill>
                  <a:noFill/>
                </a:uFill>
                <a:latin typeface="Fjalla One"/>
                <a:ea typeface="Fjalla One"/>
                <a:cs typeface="Fjalla One"/>
                <a:sym typeface="Fjalla One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650" u="sng">
                <a:solidFill>
                  <a:srgbClr val="A4C2F4"/>
                </a:solidFill>
                <a:latin typeface="Fjalla One"/>
                <a:ea typeface="Fjalla One"/>
                <a:cs typeface="Fjalla One"/>
                <a:sym typeface="Fjalla One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https://facebook.com/ISTE.VIT</a:t>
            </a:r>
            <a:endParaRPr sz="1650">
              <a:solidFill>
                <a:srgbClr val="A4C2F4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lang="en" sz="165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4)Linkedin:</a:t>
            </a:r>
            <a:r>
              <a:rPr lang="en" sz="1550" u="sng">
                <a:solidFill>
                  <a:srgbClr val="A4C2F4"/>
                </a:solidFill>
                <a:latin typeface="Fjalla One"/>
                <a:ea typeface="Fjalla One"/>
                <a:cs typeface="Fjalla One"/>
                <a:sym typeface="Fjalla One"/>
              </a:rPr>
              <a:t>https://www.linkedin.com/company/indian-society-for-technical-education/</a:t>
            </a:r>
            <a:endParaRPr sz="1550" u="sng">
              <a:solidFill>
                <a:srgbClr val="A4C2F4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5)Github:</a:t>
            </a:r>
            <a:r>
              <a:rPr lang="en" sz="1650">
                <a:solidFill>
                  <a:srgbClr val="FFFFFF"/>
                </a:solidFill>
                <a:uFill>
                  <a:noFill/>
                </a:uFill>
                <a:latin typeface="Fjalla One"/>
                <a:ea typeface="Fjalla One"/>
                <a:cs typeface="Fjalla One"/>
                <a:sym typeface="Fjalla One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650" u="sng">
                <a:solidFill>
                  <a:srgbClr val="A4C2F4"/>
                </a:solidFill>
                <a:latin typeface="Fjalla One"/>
                <a:ea typeface="Fjalla One"/>
                <a:cs typeface="Fjalla One"/>
                <a:sym typeface="Fjalla One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https://github.com/ISTE-VIT</a:t>
            </a:r>
            <a:endParaRPr sz="1650" u="sng">
              <a:solidFill>
                <a:srgbClr val="A4C2F4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5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55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35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t/>
            </a:r>
            <a:endParaRPr sz="160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134" name="Google Shape;1134;ga0811d2366_0_722"/>
          <p:cNvSpPr txBox="1"/>
          <p:nvPr>
            <p:ph type="ctrTitle"/>
          </p:nvPr>
        </p:nvSpPr>
        <p:spPr>
          <a:xfrm>
            <a:off x="590550" y="410775"/>
            <a:ext cx="33684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400">
                <a:solidFill>
                  <a:srgbClr val="FFFFFF"/>
                </a:solidFill>
              </a:rPr>
              <a:t>Thank You</a:t>
            </a:r>
            <a:endParaRPr sz="3400">
              <a:solidFill>
                <a:srgbClr val="FFFFFF"/>
              </a:solidFill>
            </a:endParaRPr>
          </a:p>
        </p:txBody>
      </p:sp>
      <p:pic>
        <p:nvPicPr>
          <p:cNvPr id="1135" name="Google Shape;1135;ga0811d2366_0_72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444550" y="4583625"/>
            <a:ext cx="357500" cy="3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ga0811d2366_0_722"/>
          <p:cNvSpPr txBox="1"/>
          <p:nvPr/>
        </p:nvSpPr>
        <p:spPr>
          <a:xfrm>
            <a:off x="5767700" y="4146500"/>
            <a:ext cx="20817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A4C2F4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grpSp>
        <p:nvGrpSpPr>
          <p:cNvPr id="1137" name="Google Shape;1137;ga0811d2366_0_722"/>
          <p:cNvGrpSpPr/>
          <p:nvPr/>
        </p:nvGrpSpPr>
        <p:grpSpPr>
          <a:xfrm rot="5400000">
            <a:off x="7513674" y="965598"/>
            <a:ext cx="2219245" cy="288063"/>
            <a:chOff x="3906325" y="2716500"/>
            <a:chExt cx="3677900" cy="477400"/>
          </a:xfrm>
        </p:grpSpPr>
        <p:sp>
          <p:nvSpPr>
            <p:cNvPr id="1138" name="Google Shape;1138;ga0811d2366_0_722"/>
            <p:cNvSpPr/>
            <p:nvPr/>
          </p:nvSpPr>
          <p:spPr>
            <a:xfrm>
              <a:off x="3906325" y="2716500"/>
              <a:ext cx="268226" cy="267657"/>
            </a:xfrm>
            <a:custGeom>
              <a:rect b="b" l="l" r="r" t="t"/>
              <a:pathLst>
                <a:path extrusionOk="0" h="1881" w="1885">
                  <a:moveTo>
                    <a:pt x="1574" y="1"/>
                  </a:moveTo>
                  <a:lnTo>
                    <a:pt x="1" y="1572"/>
                  </a:lnTo>
                  <a:lnTo>
                    <a:pt x="1" y="1880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ga0811d2366_0_722"/>
            <p:cNvSpPr/>
            <p:nvPr/>
          </p:nvSpPr>
          <p:spPr>
            <a:xfrm>
              <a:off x="3906325" y="2716500"/>
              <a:ext cx="432150" cy="431581"/>
            </a:xfrm>
            <a:custGeom>
              <a:rect b="b" l="l" r="r" t="t"/>
              <a:pathLst>
                <a:path extrusionOk="0" h="3033" w="3037">
                  <a:moveTo>
                    <a:pt x="2725" y="1"/>
                  </a:moveTo>
                  <a:lnTo>
                    <a:pt x="1" y="2724"/>
                  </a:lnTo>
                  <a:lnTo>
                    <a:pt x="1" y="3032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ga0811d2366_0_722"/>
            <p:cNvSpPr/>
            <p:nvPr/>
          </p:nvSpPr>
          <p:spPr>
            <a:xfrm>
              <a:off x="3980034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ga0811d2366_0_722"/>
            <p:cNvSpPr/>
            <p:nvPr/>
          </p:nvSpPr>
          <p:spPr>
            <a:xfrm>
              <a:off x="414395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ga0811d2366_0_722"/>
            <p:cNvSpPr/>
            <p:nvPr/>
          </p:nvSpPr>
          <p:spPr>
            <a:xfrm>
              <a:off x="43078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ga0811d2366_0_722"/>
            <p:cNvSpPr/>
            <p:nvPr/>
          </p:nvSpPr>
          <p:spPr>
            <a:xfrm>
              <a:off x="447180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8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ga0811d2366_0_722"/>
            <p:cNvSpPr/>
            <p:nvPr/>
          </p:nvSpPr>
          <p:spPr>
            <a:xfrm>
              <a:off x="4635303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ga0811d2366_0_722"/>
            <p:cNvSpPr/>
            <p:nvPr/>
          </p:nvSpPr>
          <p:spPr>
            <a:xfrm>
              <a:off x="4799226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ga0811d2366_0_722"/>
            <p:cNvSpPr/>
            <p:nvPr/>
          </p:nvSpPr>
          <p:spPr>
            <a:xfrm>
              <a:off x="4963008" y="2716500"/>
              <a:ext cx="521938" cy="477400"/>
            </a:xfrm>
            <a:custGeom>
              <a:rect b="b" l="l" r="r" t="t"/>
              <a:pathLst>
                <a:path extrusionOk="0" h="3355" w="3668">
                  <a:moveTo>
                    <a:pt x="3358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ga0811d2366_0_722"/>
            <p:cNvSpPr/>
            <p:nvPr/>
          </p:nvSpPr>
          <p:spPr>
            <a:xfrm>
              <a:off x="512693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ga0811d2366_0_722"/>
            <p:cNvSpPr/>
            <p:nvPr/>
          </p:nvSpPr>
          <p:spPr>
            <a:xfrm>
              <a:off x="5290429" y="2716500"/>
              <a:ext cx="522223" cy="477400"/>
            </a:xfrm>
            <a:custGeom>
              <a:rect b="b" l="l" r="r" t="t"/>
              <a:pathLst>
                <a:path extrusionOk="0" h="3355" w="367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ga0811d2366_0_722"/>
            <p:cNvSpPr/>
            <p:nvPr/>
          </p:nvSpPr>
          <p:spPr>
            <a:xfrm>
              <a:off x="545435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ga0811d2366_0_722"/>
            <p:cNvSpPr/>
            <p:nvPr/>
          </p:nvSpPr>
          <p:spPr>
            <a:xfrm>
              <a:off x="561827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ga0811d2366_0_722"/>
            <p:cNvSpPr/>
            <p:nvPr/>
          </p:nvSpPr>
          <p:spPr>
            <a:xfrm>
              <a:off x="578220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ga0811d2366_0_722"/>
            <p:cNvSpPr/>
            <p:nvPr/>
          </p:nvSpPr>
          <p:spPr>
            <a:xfrm>
              <a:off x="5945982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ga0811d2366_0_722"/>
            <p:cNvSpPr/>
            <p:nvPr/>
          </p:nvSpPr>
          <p:spPr>
            <a:xfrm>
              <a:off x="6109479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ga0811d2366_0_722"/>
            <p:cNvSpPr/>
            <p:nvPr/>
          </p:nvSpPr>
          <p:spPr>
            <a:xfrm>
              <a:off x="6273403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ga0811d2366_0_722"/>
            <p:cNvSpPr/>
            <p:nvPr/>
          </p:nvSpPr>
          <p:spPr>
            <a:xfrm>
              <a:off x="6437327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ga0811d2366_0_722"/>
            <p:cNvSpPr/>
            <p:nvPr/>
          </p:nvSpPr>
          <p:spPr>
            <a:xfrm>
              <a:off x="6601251" y="2716500"/>
              <a:ext cx="521653" cy="477400"/>
            </a:xfrm>
            <a:custGeom>
              <a:rect b="b" l="l" r="r" t="t"/>
              <a:pathLst>
                <a:path extrusionOk="0" h="3355" w="3666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ga0811d2366_0_722"/>
            <p:cNvSpPr/>
            <p:nvPr/>
          </p:nvSpPr>
          <p:spPr>
            <a:xfrm>
              <a:off x="6764463" y="2716500"/>
              <a:ext cx="522365" cy="477400"/>
            </a:xfrm>
            <a:custGeom>
              <a:rect b="b" l="l" r="r" t="t"/>
              <a:pathLst>
                <a:path extrusionOk="0" h="3355" w="3671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ga0811d2366_0_722"/>
            <p:cNvSpPr/>
            <p:nvPr/>
          </p:nvSpPr>
          <p:spPr>
            <a:xfrm>
              <a:off x="6928387" y="2716500"/>
              <a:ext cx="521796" cy="477400"/>
            </a:xfrm>
            <a:custGeom>
              <a:rect b="b" l="l" r="r" t="t"/>
              <a:pathLst>
                <a:path extrusionOk="0" h="3355" w="3667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ga0811d2366_0_722"/>
            <p:cNvSpPr/>
            <p:nvPr/>
          </p:nvSpPr>
          <p:spPr>
            <a:xfrm>
              <a:off x="7092311" y="2716500"/>
              <a:ext cx="491914" cy="477400"/>
            </a:xfrm>
            <a:custGeom>
              <a:rect b="b" l="l" r="r" t="t"/>
              <a:pathLst>
                <a:path extrusionOk="0" h="3355" w="3457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456" y="210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ga0811d2366_0_722"/>
            <p:cNvSpPr/>
            <p:nvPr/>
          </p:nvSpPr>
          <p:spPr>
            <a:xfrm>
              <a:off x="7256235" y="2865910"/>
              <a:ext cx="327990" cy="327990"/>
            </a:xfrm>
            <a:custGeom>
              <a:rect b="b" l="l" r="r" t="t"/>
              <a:pathLst>
                <a:path extrusionOk="0" h="2305" w="2305">
                  <a:moveTo>
                    <a:pt x="2304" y="1"/>
                  </a:moveTo>
                  <a:lnTo>
                    <a:pt x="0" y="2305"/>
                  </a:lnTo>
                  <a:lnTo>
                    <a:pt x="309" y="2305"/>
                  </a:lnTo>
                  <a:lnTo>
                    <a:pt x="2304" y="31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ga0811d2366_0_722"/>
            <p:cNvSpPr/>
            <p:nvPr/>
          </p:nvSpPr>
          <p:spPr>
            <a:xfrm>
              <a:off x="7419590" y="3029834"/>
              <a:ext cx="164635" cy="164066"/>
            </a:xfrm>
            <a:custGeom>
              <a:rect b="b" l="l" r="r" t="t"/>
              <a:pathLst>
                <a:path extrusionOk="0" h="1153" w="1157">
                  <a:moveTo>
                    <a:pt x="1156" y="1"/>
                  </a:moveTo>
                  <a:lnTo>
                    <a:pt x="1" y="1153"/>
                  </a:lnTo>
                  <a:lnTo>
                    <a:pt x="313" y="1153"/>
                  </a:lnTo>
                  <a:lnTo>
                    <a:pt x="1156" y="3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ga0811d2366_0_722"/>
            <p:cNvSpPr/>
            <p:nvPr/>
          </p:nvSpPr>
          <p:spPr>
            <a:xfrm>
              <a:off x="7583514" y="3193758"/>
              <a:ext cx="711" cy="142"/>
            </a:xfrm>
            <a:custGeom>
              <a:rect b="b" l="l" r="r" t="t"/>
              <a:pathLst>
                <a:path extrusionOk="0" h="1" w="5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E78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mmunication Consult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mmunication Consult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