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9" r:id="rId3"/>
    <p:sldId id="257" r:id="rId4"/>
    <p:sldId id="258" r:id="rId5"/>
    <p:sldId id="266" r:id="rId6"/>
    <p:sldId id="259" r:id="rId7"/>
    <p:sldId id="263" r:id="rId8"/>
    <p:sldId id="262" r:id="rId9"/>
    <p:sldId id="260" r:id="rId10"/>
    <p:sldId id="261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20:04:08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20:19:26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20:35:19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21:10:47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7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instagram.com/iste_vit_vellore?igshid=8cxegsoxbyh0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15.png"/><Relationship Id="rId2" Type="http://schemas.openxmlformats.org/officeDocument/2006/relationships/hyperlink" Target="https://www.facebook.com/ISTE.VI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5" Type="http://schemas.openxmlformats.org/officeDocument/2006/relationships/hyperlink" Target="https://github.com/ISTE-VI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www.linkedin.com/company/indian-society-for-technical-education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DD7FDA-71FF-4600-8ED8-D3CABB64D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447675"/>
            <a:ext cx="10515600" cy="40687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9667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F968E7-C906-409F-9721-254581EA5823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/>
              <a:t>Sources to learn Data Visualization 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3AF9D"/>
          </a:solidFill>
          <a:ln w="38100" cap="rnd">
            <a:solidFill>
              <a:srgbClr val="63A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7FC1-9B5C-4B46-B019-15D4E729245E}"/>
              </a:ext>
            </a:extLst>
          </p:cNvPr>
          <p:cNvSpPr txBox="1"/>
          <p:nvPr/>
        </p:nvSpPr>
        <p:spPr>
          <a:xfrm>
            <a:off x="331489" y="2679193"/>
            <a:ext cx="5705644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with Tableau Certification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UCDavis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(Coursera)</a:t>
            </a:r>
          </a:p>
          <a:p>
            <a:pPr algn="l" fontAlgn="base"/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with Python by IBM (Coursera)</a:t>
            </a:r>
          </a:p>
          <a:p>
            <a:pPr algn="l" fontAlgn="base"/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and Communication with Tableau by Duke University (Coursera)</a:t>
            </a:r>
          </a:p>
          <a:p>
            <a:pPr algn="l" fontAlgn="base"/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Tableau Training and Certification Courses (Udemy)</a:t>
            </a:r>
          </a:p>
          <a:p>
            <a:pPr algn="l" fontAlgn="base"/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with Advanced Excel by PwC (Coursera)</a:t>
            </a:r>
          </a:p>
          <a:p>
            <a:pPr algn="l" fontAlgn="base"/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Mastering Data Visualization in D3.js (Udemy)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4CFBF40E-1876-4A17-90AC-3E8C3A4F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88093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data visualization png">
            <a:extLst>
              <a:ext uri="{FF2B5EF4-FFF2-40B4-BE49-F238E27FC236}">
                <a16:creationId xmlns:a16="http://schemas.microsoft.com/office/drawing/2014/main" id="{D971DBC6-0B08-4037-AFDD-A0FC0CD4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83" y="1380744"/>
            <a:ext cx="5407274" cy="440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5C76E-3FDB-4C26-A0EA-1A61A4C91023}"/>
              </a:ext>
            </a:extLst>
          </p:cNvPr>
          <p:cNvSpPr txBox="1">
            <a:spLocks/>
          </p:cNvSpPr>
          <p:nvPr/>
        </p:nvSpPr>
        <p:spPr>
          <a:xfrm>
            <a:off x="604443" y="532775"/>
            <a:ext cx="4161532" cy="197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Future Scope 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3AF9D"/>
          </a:solidFill>
          <a:ln w="41275" cap="rnd">
            <a:solidFill>
              <a:srgbClr val="63A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1A551-E713-40CA-BE8D-86687298B57A}"/>
              </a:ext>
            </a:extLst>
          </p:cNvPr>
          <p:cNvSpPr/>
          <p:nvPr/>
        </p:nvSpPr>
        <p:spPr>
          <a:xfrm>
            <a:off x="5198791" y="1027579"/>
            <a:ext cx="605215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obvious answer to turning all of that data into actual usable information that will drive a business forward.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heaper and more reliable ways to store data than ever before and with it comes </a:t>
            </a:r>
            <a:r>
              <a:rPr lang="en-US" b="0" i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everyone, from the data-savvy to the data-averse, to visualize information that pertains to their specific business needs.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unprecedented generation of data, conventional desktop monitors or television screens are likely to be insufficient to represent 2D and even 3D images. It is possible that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(or VR)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employed to analyze and review data in a 360-degree virtual space. Business presentations are likely to happen in a VR-simulated environment with business executives seated around viewing at a projector screen.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0" i="0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301E0E8-CBD6-4973-9A42-96D66A7F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59955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ata visualization png">
            <a:extLst>
              <a:ext uri="{FF2B5EF4-FFF2-40B4-BE49-F238E27FC236}">
                <a16:creationId xmlns:a16="http://schemas.microsoft.com/office/drawing/2014/main" id="{95E09667-DF96-447D-943D-56075E755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8" r="12603"/>
          <a:stretch/>
        </p:blipFill>
        <p:spPr bwMode="auto">
          <a:xfrm>
            <a:off x="114115" y="2505213"/>
            <a:ext cx="4361379" cy="30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8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mage result for data visualization software">
            <a:extLst>
              <a:ext uri="{FF2B5EF4-FFF2-40B4-BE49-F238E27FC236}">
                <a16:creationId xmlns:a16="http://schemas.microsoft.com/office/drawing/2014/main" id="{98520F54-9D94-441F-8602-E31F2F8C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59" y="1099122"/>
            <a:ext cx="8781193" cy="58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1A5C22-D5BA-4E1F-95DC-20BED9C664F5}"/>
              </a:ext>
            </a:extLst>
          </p:cNvPr>
          <p:cNvSpPr txBox="1">
            <a:spLocks/>
          </p:cNvSpPr>
          <p:nvPr/>
        </p:nvSpPr>
        <p:spPr>
          <a:xfrm>
            <a:off x="-1345645" y="7212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0" dirty="0"/>
              <a:t>Thank You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551B1B6-61DC-4866-94FB-FF5B802C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59955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0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DD42-10AC-4951-98C1-F177B0B2E26D}"/>
              </a:ext>
            </a:extLst>
          </p:cNvPr>
          <p:cNvSpPr txBox="1">
            <a:spLocks/>
          </p:cNvSpPr>
          <p:nvPr/>
        </p:nvSpPr>
        <p:spPr>
          <a:xfrm>
            <a:off x="0" y="342900"/>
            <a:ext cx="5753100" cy="14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0" dirty="0"/>
              <a:t>Follow Us: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72A3-E0E1-476B-9339-A32952BC46D4}"/>
              </a:ext>
            </a:extLst>
          </p:cNvPr>
          <p:cNvSpPr txBox="1"/>
          <p:nvPr/>
        </p:nvSpPr>
        <p:spPr>
          <a:xfrm>
            <a:off x="1350169" y="2165687"/>
            <a:ext cx="65651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Facebook: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https://www.facebook.com/ISTE.VIT/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@iste_vit_vellore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https://instagram.com/iste_vit_vellore?igshid=8cxegsoxbyh0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https://www.linkedin.com/company/indian-society-for-technical-education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https://github.com/ISTE-VIT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facebook logo">
            <a:extLst>
              <a:ext uri="{FF2B5EF4-FFF2-40B4-BE49-F238E27FC236}">
                <a16:creationId xmlns:a16="http://schemas.microsoft.com/office/drawing/2014/main" id="{2A969899-5ED4-4989-AD05-F5E17263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98685"/>
            <a:ext cx="1070414" cy="74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stagram logo png">
            <a:extLst>
              <a:ext uri="{FF2B5EF4-FFF2-40B4-BE49-F238E27FC236}">
                <a16:creationId xmlns:a16="http://schemas.microsoft.com/office/drawing/2014/main" id="{A3CE14E4-9FFA-4E72-BC93-FCA86096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4" y="312365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nkedin logo png">
            <a:extLst>
              <a:ext uri="{FF2B5EF4-FFF2-40B4-BE49-F238E27FC236}">
                <a16:creationId xmlns:a16="http://schemas.microsoft.com/office/drawing/2014/main" id="{47C46E13-D0CC-4A8B-B9A6-096A432D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8" y="4196378"/>
            <a:ext cx="622081" cy="62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hub logo png">
            <a:extLst>
              <a:ext uri="{FF2B5EF4-FFF2-40B4-BE49-F238E27FC236}">
                <a16:creationId xmlns:a16="http://schemas.microsoft.com/office/drawing/2014/main" id="{EF4B44AC-852D-4CA1-8AC4-C8E58672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2" y="527383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ocial media png">
            <a:extLst>
              <a:ext uri="{FF2B5EF4-FFF2-40B4-BE49-F238E27FC236}">
                <a16:creationId xmlns:a16="http://schemas.microsoft.com/office/drawing/2014/main" id="{21AB14E8-08BC-43C6-96FC-ED0CA716A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08" y="1476375"/>
            <a:ext cx="4198842" cy="43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C2070BC-F7B1-47AA-847C-B08C0A8A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59955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4E4BF2-B068-40F6-8E5F-7B3D996423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8250" y="1555870"/>
            <a:ext cx="4476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F57406-5CDD-42AC-B7BE-520F65FCB577}"/>
              </a:ext>
            </a:extLst>
          </p:cNvPr>
          <p:cNvSpPr txBox="1"/>
          <p:nvPr/>
        </p:nvSpPr>
        <p:spPr>
          <a:xfrm>
            <a:off x="630936" y="2660904"/>
            <a:ext cx="411480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3741479-BA2D-465A-97D7-9CF12959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814" y="36101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A5316C-8ED0-49AE-8614-1F994CDF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60904"/>
            <a:ext cx="4495800" cy="1656218"/>
          </a:xfrm>
        </p:spPr>
        <p:txBody>
          <a:bodyPr>
            <a:normAutofit/>
          </a:bodyPr>
          <a:lstStyle/>
          <a:p>
            <a:r>
              <a:rPr lang="en-IN" sz="4800" dirty="0"/>
              <a:t>What is Data Visualisation?</a:t>
            </a:r>
          </a:p>
        </p:txBody>
      </p:sp>
      <p:pic>
        <p:nvPicPr>
          <p:cNvPr id="2050" name="Picture 2" descr="Image result for data visualization png">
            <a:extLst>
              <a:ext uri="{FF2B5EF4-FFF2-40B4-BE49-F238E27FC236}">
                <a16:creationId xmlns:a16="http://schemas.microsoft.com/office/drawing/2014/main" id="{D5DC7D14-BBB3-4F64-A25B-DC386DA34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16783"/>
          <a:stretch/>
        </p:blipFill>
        <p:spPr bwMode="auto">
          <a:xfrm>
            <a:off x="5822061" y="747278"/>
            <a:ext cx="4819650" cy="53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8C3E6-4579-49F0-87E6-818496D512EC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Basic Definition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3AF9D"/>
          </a:solidFill>
          <a:ln w="38100" cap="rnd">
            <a:solidFill>
              <a:srgbClr val="63A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57406-5CDD-42AC-B7BE-520F65FCB577}"/>
              </a:ext>
            </a:extLst>
          </p:cNvPr>
          <p:cNvSpPr txBox="1"/>
          <p:nvPr/>
        </p:nvSpPr>
        <p:spPr>
          <a:xfrm>
            <a:off x="630936" y="2660904"/>
            <a:ext cx="411480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graphical representation of information and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visual elements like charts, graphs, and maps,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tools provide an accessible way to see and understand trends, outliers, and patterns in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73741479-BA2D-465A-97D7-9CF12959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814" y="36101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data visualization software">
            <a:extLst>
              <a:ext uri="{FF2B5EF4-FFF2-40B4-BE49-F238E27FC236}">
                <a16:creationId xmlns:a16="http://schemas.microsoft.com/office/drawing/2014/main" id="{623F76CE-18AE-4616-84F4-79673A39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1884421"/>
            <a:ext cx="6696074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9657-2D51-4F57-88E7-305644F6FF05}"/>
              </a:ext>
            </a:extLst>
          </p:cNvPr>
          <p:cNvSpPr txBox="1">
            <a:spLocks/>
          </p:cNvSpPr>
          <p:nvPr/>
        </p:nvSpPr>
        <p:spPr>
          <a:xfrm>
            <a:off x="6739128" y="638089"/>
            <a:ext cx="4818888" cy="136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600" dirty="0"/>
              <a:t>Applications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3AF9D"/>
          </a:solidFill>
          <a:ln w="38100" cap="rnd">
            <a:solidFill>
              <a:srgbClr val="63A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40E36-8A8E-4216-8317-B2B51FAF79DB}"/>
              </a:ext>
            </a:extLst>
          </p:cNvPr>
          <p:cNvSpPr txBox="1"/>
          <p:nvPr/>
        </p:nvSpPr>
        <p:spPr>
          <a:xfrm>
            <a:off x="6739128" y="2596050"/>
            <a:ext cx="4384063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Weighing Scale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to represent speed and fuel levels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atch, represents time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 markers on the road to give you distance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ym machines showing distance and calories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Calendar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Sleep trackers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Step/Activity trackers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F905012-FF57-438F-961F-D06E95A3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88093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 visualization png">
            <a:extLst>
              <a:ext uri="{FF2B5EF4-FFF2-40B4-BE49-F238E27FC236}">
                <a16:creationId xmlns:a16="http://schemas.microsoft.com/office/drawing/2014/main" id="{21465526-6E34-454A-BB18-3D076287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64" y="1299784"/>
            <a:ext cx="4114800" cy="425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apple maps screenshot">
            <a:extLst>
              <a:ext uri="{FF2B5EF4-FFF2-40B4-BE49-F238E27FC236}">
                <a16:creationId xmlns:a16="http://schemas.microsoft.com/office/drawing/2014/main" id="{325C0F81-EF58-4503-9822-0FA681B6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9" b="16839"/>
          <a:stretch/>
        </p:blipFill>
        <p:spPr bwMode="auto">
          <a:xfrm>
            <a:off x="7996368" y="198960"/>
            <a:ext cx="2293236" cy="31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FD05E-0696-4BBD-AE89-F651FFBAD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0"/>
          <a:stretch/>
        </p:blipFill>
        <p:spPr>
          <a:xfrm>
            <a:off x="9086472" y="2200520"/>
            <a:ext cx="2693082" cy="4418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51886-BC6C-4F5E-B3A8-63EEFC2D9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3"/>
          <a:stretch/>
        </p:blipFill>
        <p:spPr>
          <a:xfrm>
            <a:off x="316945" y="198960"/>
            <a:ext cx="2866237" cy="4334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B44FE6-0B66-4A4E-8C44-D7ADF67AFF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7" b="51703"/>
          <a:stretch/>
        </p:blipFill>
        <p:spPr>
          <a:xfrm>
            <a:off x="3422616" y="317632"/>
            <a:ext cx="3530798" cy="1278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90E2B-2C6B-403B-B746-5C67891817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3"/>
          <a:stretch/>
        </p:blipFill>
        <p:spPr>
          <a:xfrm>
            <a:off x="5222397" y="1411391"/>
            <a:ext cx="2866237" cy="4189890"/>
          </a:xfrm>
          <a:prstGeom prst="rect">
            <a:avLst/>
          </a:prstGeom>
        </p:spPr>
      </p:pic>
      <p:pic>
        <p:nvPicPr>
          <p:cNvPr id="10248" name="Picture 8" descr="Image result for apple calendar">
            <a:extLst>
              <a:ext uri="{FF2B5EF4-FFF2-40B4-BE49-F238E27FC236}">
                <a16:creationId xmlns:a16="http://schemas.microsoft.com/office/drawing/2014/main" id="{E4ED6CFB-53BD-499E-8E48-7E80B403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20" y="4217354"/>
            <a:ext cx="1598806" cy="15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 result for spotify iphone screen shot">
            <a:extLst>
              <a:ext uri="{FF2B5EF4-FFF2-40B4-BE49-F238E27FC236}">
                <a16:creationId xmlns:a16="http://schemas.microsoft.com/office/drawing/2014/main" id="{7DED114A-2B00-46DC-9748-01510436A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 b="29024"/>
          <a:stretch/>
        </p:blipFill>
        <p:spPr bwMode="auto">
          <a:xfrm>
            <a:off x="2704809" y="2827285"/>
            <a:ext cx="2773971" cy="37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63AF9D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575A3A-AABC-4E9C-95B5-CF9ED4C9D39E}"/>
              </a:ext>
            </a:extLst>
          </p:cNvPr>
          <p:cNvSpPr txBox="1">
            <a:spLocks/>
          </p:cNvSpPr>
          <p:nvPr/>
        </p:nvSpPr>
        <p:spPr>
          <a:xfrm>
            <a:off x="5543551" y="933988"/>
            <a:ext cx="6013546" cy="83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Why is it important?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3AF9D"/>
          </a:solidFill>
          <a:ln w="38100" cap="rnd">
            <a:solidFill>
              <a:srgbClr val="63A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4ED70-42EF-4521-9A60-7A5538D23FCC}"/>
              </a:ext>
            </a:extLst>
          </p:cNvPr>
          <p:cNvSpPr/>
          <p:nvPr/>
        </p:nvSpPr>
        <p:spPr>
          <a:xfrm>
            <a:off x="5732058" y="2137302"/>
            <a:ext cx="5461095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visualization is needed because a visual summary of information makes it easier to identify patterns and trends than looking through thousands of rows on a spreadsheet. It’s the way the human brain works.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 make communicating data findings easier even if you can identify the patterns without them.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1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AE51991D-949F-4016-819C-F6DBDC3A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88093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application of data visualization png">
            <a:extLst>
              <a:ext uri="{FF2B5EF4-FFF2-40B4-BE49-F238E27FC236}">
                <a16:creationId xmlns:a16="http://schemas.microsoft.com/office/drawing/2014/main" id="{551DAA22-7FDE-4D81-9646-64F9C507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3" y="2235188"/>
            <a:ext cx="5136068" cy="291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7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&#10;&#10;Description automatically generated">
            <a:extLst>
              <a:ext uri="{FF2B5EF4-FFF2-40B4-BE49-F238E27FC236}">
                <a16:creationId xmlns:a16="http://schemas.microsoft.com/office/drawing/2014/main" id="{50E51045-C745-4F97-BEDF-D056DEBA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119991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14A08-D31E-41D1-B37A-5A0BD8D7CC00}"/>
              </a:ext>
            </a:extLst>
          </p:cNvPr>
          <p:cNvSpPr txBox="1"/>
          <p:nvPr/>
        </p:nvSpPr>
        <p:spPr>
          <a:xfrm>
            <a:off x="609600" y="1697436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Charts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Chartist.js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FusionCharts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Datawrapper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Infogram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ChartBlocks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D3.js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0757B5-526E-4EEE-B120-773B2DF19A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484" y="365316"/>
            <a:ext cx="7600950" cy="1062038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IN" sz="4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ata 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IN" sz="4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isualization 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IN" sz="4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ools</a:t>
            </a:r>
            <a:endParaRPr lang="en-IN" dirty="0"/>
          </a:p>
        </p:txBody>
      </p:sp>
      <p:pic>
        <p:nvPicPr>
          <p:cNvPr id="3078" name="Picture 6" descr="Image result for data visualization software">
            <a:extLst>
              <a:ext uri="{FF2B5EF4-FFF2-40B4-BE49-F238E27FC236}">
                <a16:creationId xmlns:a16="http://schemas.microsoft.com/office/drawing/2014/main" id="{8ACDC083-681E-4144-8D4F-A9997029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1317618"/>
            <a:ext cx="7710487" cy="51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D80CD2-2E76-44C9-998A-54722E2C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59" y="1170525"/>
            <a:ext cx="4476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Logo&#10;&#10;Description automatically generated">
            <a:extLst>
              <a:ext uri="{FF2B5EF4-FFF2-40B4-BE49-F238E27FC236}">
                <a16:creationId xmlns:a16="http://schemas.microsoft.com/office/drawing/2014/main" id="{86D6D2CD-1254-41CC-97A4-F0E90C0F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88093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ata visualization">
            <a:extLst>
              <a:ext uri="{FF2B5EF4-FFF2-40B4-BE49-F238E27FC236}">
                <a16:creationId xmlns:a16="http://schemas.microsoft.com/office/drawing/2014/main" id="{FE33A0C3-AAF3-4595-8535-C30C56144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7" b="9284"/>
          <a:stretch/>
        </p:blipFill>
        <p:spPr bwMode="auto">
          <a:xfrm>
            <a:off x="0" y="1343025"/>
            <a:ext cx="11887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1D8586-E331-49FE-A444-BB906CBFA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289" y="440238"/>
            <a:ext cx="8353425" cy="625225"/>
          </a:xfrm>
        </p:spPr>
        <p:txBody>
          <a:bodyPr>
            <a:normAutofit fontScale="90000"/>
          </a:bodyPr>
          <a:lstStyle/>
          <a:p>
            <a:r>
              <a:rPr lang="en-IN" dirty="0"/>
              <a:t>Ways to represent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F11E7-2575-4828-B11A-4117F3DB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942975"/>
            <a:ext cx="4476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3AF9D"/>
          </a:solidFill>
          <a:ln w="38100" cap="rnd">
            <a:solidFill>
              <a:srgbClr val="63A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82E9FAAA-2001-4330-A1F8-7B96FDFA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91" y="88093"/>
            <a:ext cx="977370" cy="9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A9F70-E19B-40FD-B5AE-357A2E16D738}"/>
              </a:ext>
            </a:extLst>
          </p:cNvPr>
          <p:cNvSpPr txBox="1"/>
          <p:nvPr/>
        </p:nvSpPr>
        <p:spPr>
          <a:xfrm>
            <a:off x="691117" y="1754372"/>
            <a:ext cx="49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 descr="Image result for data visualization">
            <a:extLst>
              <a:ext uri="{FF2B5EF4-FFF2-40B4-BE49-F238E27FC236}">
                <a16:creationId xmlns:a16="http://schemas.microsoft.com/office/drawing/2014/main" id="{F13EB90F-7DE5-4D58-8923-BF3A8305F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017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447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Modern Love</vt:lpstr>
      <vt:lpstr>The Hand</vt:lpstr>
      <vt:lpstr>Times New Roman</vt:lpstr>
      <vt:lpstr>SketchyVTI</vt:lpstr>
      <vt:lpstr>Data Visualization</vt:lpstr>
      <vt:lpstr>What is Data Visualisation?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Ways to represent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Anushka Dixit</dc:creator>
  <cp:lastModifiedBy>Anushka Dixit</cp:lastModifiedBy>
  <cp:revision>28</cp:revision>
  <dcterms:created xsi:type="dcterms:W3CDTF">2020-10-01T21:26:35Z</dcterms:created>
  <dcterms:modified xsi:type="dcterms:W3CDTF">2021-02-08T10:23:17Z</dcterms:modified>
</cp:coreProperties>
</file>