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3" r:id="rId9"/>
    <p:sldId id="261" r:id="rId10"/>
  </p:sldIdLst>
  <p:sldSz cx="9144000" cy="5143500" type="screen16x9"/>
  <p:notesSz cx="6858000" cy="9144000"/>
  <p:embeddedFontLst>
    <p:embeddedFont>
      <p:font typeface="Fjalla One" panose="02000506040000020004"/>
      <p:regular r:id="rId14"/>
    </p:embeddedFont>
    <p:embeddedFont>
      <p:font typeface="Inconsolata" panose="00000509000000000000"/>
      <p:regular r:id="rId15"/>
    </p:embeddedFont>
    <p:embeddedFont>
      <p:font typeface="Roboto Slab"/>
      <p:regular r:id="rId16"/>
      <p:bold r:id="rId17"/>
    </p:embeddedFont>
    <p:embeddedFont>
      <p:font typeface="Anton" panose="00000500000000000000"/>
      <p:regular r:id="rId18"/>
    </p:embeddedFont>
    <p:embeddedFont>
      <p:font typeface="Barlow Semi Condensed" panose="00000506000000000000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font" Target="fonts/font7.fntdata"/><Relationship Id="rId2" Type="http://schemas.openxmlformats.org/officeDocument/2006/relationships/theme" Target="theme/theme1.xml"/><Relationship Id="rId19" Type="http://schemas.openxmlformats.org/officeDocument/2006/relationships/font" Target="fonts/font6.fntdata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a06b63c7e0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1" name="Google Shape;471;ga06b63c7e0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ba1878c91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9" name="Google Shape;509;gba1878c91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a06b630135_3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0" name="Google Shape;550;ga06b630135_3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ba1878c911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7" name="Google Shape;587;gba1878c911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ba1878c911_0_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4" name="Google Shape;624;gba1878c911_0_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ba1878c911_0_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4" name="Google Shape;624;gba1878c911_0_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a0811d2366_0_7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1" name="Google Shape;661;ga0811d2366_0_7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F3F3F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/>
          <p:nvPr/>
        </p:nvSpPr>
        <p:spPr>
          <a:xfrm>
            <a:off x="0" y="0"/>
            <a:ext cx="4167900" cy="5143500"/>
          </a:xfrm>
          <a:prstGeom prst="rect">
            <a:avLst/>
          </a:prstGeom>
          <a:solidFill>
            <a:srgbClr val="F1D7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" name="Google Shape;11;p19"/>
          <p:cNvSpPr txBox="1">
            <a:spLocks noGrp="1"/>
          </p:cNvSpPr>
          <p:nvPr>
            <p:ph type="ctrTitle"/>
          </p:nvPr>
        </p:nvSpPr>
        <p:spPr>
          <a:xfrm>
            <a:off x="3381175" y="2234767"/>
            <a:ext cx="4700100" cy="17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nton" panose="00000500000000000000"/>
              <a:buNone/>
              <a:defRPr sz="6000">
                <a:latin typeface="Anton" panose="00000500000000000000"/>
                <a:ea typeface="Anton" panose="00000500000000000000"/>
                <a:cs typeface="Anton" panose="00000500000000000000"/>
                <a:sym typeface="Anton" panose="0000050000000000000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19"/>
          <p:cNvSpPr txBox="1">
            <a:spLocks noGrp="1"/>
          </p:cNvSpPr>
          <p:nvPr>
            <p:ph type="subTitle" idx="1"/>
          </p:nvPr>
        </p:nvSpPr>
        <p:spPr>
          <a:xfrm>
            <a:off x="6305475" y="422950"/>
            <a:ext cx="2219400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cxnSp>
        <p:nvCxnSpPr>
          <p:cNvPr id="13" name="Google Shape;13;p19"/>
          <p:cNvCxnSpPr/>
          <p:nvPr/>
        </p:nvCxnSpPr>
        <p:spPr>
          <a:xfrm>
            <a:off x="8420100" y="1139950"/>
            <a:ext cx="0" cy="40008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Google Shape;14;p19"/>
          <p:cNvCxnSpPr/>
          <p:nvPr/>
        </p:nvCxnSpPr>
        <p:spPr>
          <a:xfrm>
            <a:off x="8420100" y="0"/>
            <a:ext cx="0" cy="3954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" name="Google Shape;15;p19"/>
          <p:cNvCxnSpPr/>
          <p:nvPr/>
        </p:nvCxnSpPr>
        <p:spPr>
          <a:xfrm rot="10800000">
            <a:off x="3543175" y="2156291"/>
            <a:ext cx="4423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 ">
  <p:cSld name="CUSTOM_14_4_1_2_2">
    <p:bg>
      <p:bgPr>
        <a:solidFill>
          <a:srgbClr val="F3F3F3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7"/>
          <p:cNvSpPr/>
          <p:nvPr/>
        </p:nvSpPr>
        <p:spPr>
          <a:xfrm rot="10800000" flipH="1">
            <a:off x="371475" y="300"/>
            <a:ext cx="704700" cy="4830300"/>
          </a:xfrm>
          <a:prstGeom prst="rect">
            <a:avLst/>
          </a:prstGeom>
          <a:solidFill>
            <a:srgbClr val="F1D7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54" name="Google Shape;254;p27"/>
          <p:cNvCxnSpPr/>
          <p:nvPr/>
        </p:nvCxnSpPr>
        <p:spPr>
          <a:xfrm>
            <a:off x="723900" y="1139950"/>
            <a:ext cx="0" cy="40008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5" name="Google Shape;255;p27"/>
          <p:cNvCxnSpPr/>
          <p:nvPr/>
        </p:nvCxnSpPr>
        <p:spPr>
          <a:xfrm>
            <a:off x="723900" y="0"/>
            <a:ext cx="0" cy="3954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56" name="Google Shape;256;p27"/>
          <p:cNvGrpSpPr/>
          <p:nvPr/>
        </p:nvGrpSpPr>
        <p:grpSpPr>
          <a:xfrm rot="-5400000">
            <a:off x="7385674" y="965896"/>
            <a:ext cx="2219245" cy="288063"/>
            <a:chOff x="3906325" y="2716500"/>
            <a:chExt cx="3677900" cy="477400"/>
          </a:xfrm>
        </p:grpSpPr>
        <p:sp>
          <p:nvSpPr>
            <p:cNvPr id="257" name="Google Shape;257;p27"/>
            <p:cNvSpPr/>
            <p:nvPr/>
          </p:nvSpPr>
          <p:spPr>
            <a:xfrm>
              <a:off x="3906325" y="2716500"/>
              <a:ext cx="268226" cy="267657"/>
            </a:xfrm>
            <a:custGeom>
              <a:avLst/>
              <a:gdLst/>
              <a:ahLst/>
              <a:cxnLst/>
              <a:rect l="l" t="t" r="r" b="b"/>
              <a:pathLst>
                <a:path w="1885" h="1881" extrusionOk="0">
                  <a:moveTo>
                    <a:pt x="1574" y="1"/>
                  </a:moveTo>
                  <a:lnTo>
                    <a:pt x="1" y="1572"/>
                  </a:lnTo>
                  <a:lnTo>
                    <a:pt x="1" y="1880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8" name="Google Shape;258;p27"/>
            <p:cNvSpPr/>
            <p:nvPr/>
          </p:nvSpPr>
          <p:spPr>
            <a:xfrm>
              <a:off x="3906325" y="2716500"/>
              <a:ext cx="432150" cy="431581"/>
            </a:xfrm>
            <a:custGeom>
              <a:avLst/>
              <a:gdLst/>
              <a:ahLst/>
              <a:cxnLst/>
              <a:rect l="l" t="t" r="r" b="b"/>
              <a:pathLst>
                <a:path w="3037" h="3033" extrusionOk="0">
                  <a:moveTo>
                    <a:pt x="2725" y="1"/>
                  </a:moveTo>
                  <a:lnTo>
                    <a:pt x="1" y="2724"/>
                  </a:lnTo>
                  <a:lnTo>
                    <a:pt x="1" y="3032"/>
                  </a:lnTo>
                  <a:lnTo>
                    <a:pt x="303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3980034" y="2716500"/>
              <a:ext cx="522365" cy="477400"/>
            </a:xfrm>
            <a:custGeom>
              <a:avLst/>
              <a:gdLst/>
              <a:ahLst/>
              <a:cxnLst/>
              <a:rect l="l" t="t" r="r" b="b"/>
              <a:pathLst>
                <a:path w="3671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4143958" y="2716500"/>
              <a:ext cx="521938" cy="477400"/>
            </a:xfrm>
            <a:custGeom>
              <a:avLst/>
              <a:gdLst/>
              <a:ahLst/>
              <a:cxnLst/>
              <a:rect l="l" t="t" r="r" b="b"/>
              <a:pathLst>
                <a:path w="3668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1" name="Google Shape;261;p27"/>
            <p:cNvSpPr/>
            <p:nvPr/>
          </p:nvSpPr>
          <p:spPr>
            <a:xfrm>
              <a:off x="4307882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2" name="Google Shape;262;p27"/>
            <p:cNvSpPr/>
            <p:nvPr/>
          </p:nvSpPr>
          <p:spPr>
            <a:xfrm>
              <a:off x="4471806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8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4635303" y="2716500"/>
              <a:ext cx="522223" cy="477400"/>
            </a:xfrm>
            <a:custGeom>
              <a:avLst/>
              <a:gdLst/>
              <a:ahLst/>
              <a:cxnLst/>
              <a:rect l="l" t="t" r="r" b="b"/>
              <a:pathLst>
                <a:path w="3670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4799226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4963008" y="2716500"/>
              <a:ext cx="521938" cy="477400"/>
            </a:xfrm>
            <a:custGeom>
              <a:avLst/>
              <a:gdLst/>
              <a:ahLst/>
              <a:cxnLst/>
              <a:rect l="l" t="t" r="r" b="b"/>
              <a:pathLst>
                <a:path w="3668" h="3355" extrusionOk="0">
                  <a:moveTo>
                    <a:pt x="3358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5126932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5290429" y="2716500"/>
              <a:ext cx="522223" cy="477400"/>
            </a:xfrm>
            <a:custGeom>
              <a:avLst/>
              <a:gdLst/>
              <a:ahLst/>
              <a:cxnLst/>
              <a:rect l="l" t="t" r="r" b="b"/>
              <a:pathLst>
                <a:path w="3670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8" name="Google Shape;268;p27"/>
            <p:cNvSpPr/>
            <p:nvPr/>
          </p:nvSpPr>
          <p:spPr>
            <a:xfrm>
              <a:off x="5454353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9" name="Google Shape;269;p27"/>
            <p:cNvSpPr/>
            <p:nvPr/>
          </p:nvSpPr>
          <p:spPr>
            <a:xfrm>
              <a:off x="5618277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0" name="Google Shape;270;p27"/>
            <p:cNvSpPr/>
            <p:nvPr/>
          </p:nvSpPr>
          <p:spPr>
            <a:xfrm>
              <a:off x="5782201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1" name="Google Shape;271;p27"/>
            <p:cNvSpPr/>
            <p:nvPr/>
          </p:nvSpPr>
          <p:spPr>
            <a:xfrm>
              <a:off x="5945982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2" name="Google Shape;272;p27"/>
            <p:cNvSpPr/>
            <p:nvPr/>
          </p:nvSpPr>
          <p:spPr>
            <a:xfrm>
              <a:off x="6109479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3" name="Google Shape;273;p27"/>
            <p:cNvSpPr/>
            <p:nvPr/>
          </p:nvSpPr>
          <p:spPr>
            <a:xfrm>
              <a:off x="6273403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6437327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6601251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6764463" y="2716500"/>
              <a:ext cx="522365" cy="477400"/>
            </a:xfrm>
            <a:custGeom>
              <a:avLst/>
              <a:gdLst/>
              <a:ahLst/>
              <a:cxnLst/>
              <a:rect l="l" t="t" r="r" b="b"/>
              <a:pathLst>
                <a:path w="3671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6928387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7092311" y="2716500"/>
              <a:ext cx="491914" cy="477400"/>
            </a:xfrm>
            <a:custGeom>
              <a:avLst/>
              <a:gdLst/>
              <a:ahLst/>
              <a:cxnLst/>
              <a:rect l="l" t="t" r="r" b="b"/>
              <a:pathLst>
                <a:path w="345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456" y="210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9" name="Google Shape;279;p27"/>
            <p:cNvSpPr/>
            <p:nvPr/>
          </p:nvSpPr>
          <p:spPr>
            <a:xfrm>
              <a:off x="7256235" y="2865910"/>
              <a:ext cx="327990" cy="327990"/>
            </a:xfrm>
            <a:custGeom>
              <a:avLst/>
              <a:gdLst/>
              <a:ahLst/>
              <a:cxnLst/>
              <a:rect l="l" t="t" r="r" b="b"/>
              <a:pathLst>
                <a:path w="2305" h="2305" extrusionOk="0">
                  <a:moveTo>
                    <a:pt x="2304" y="1"/>
                  </a:moveTo>
                  <a:lnTo>
                    <a:pt x="0" y="2305"/>
                  </a:lnTo>
                  <a:lnTo>
                    <a:pt x="309" y="2305"/>
                  </a:lnTo>
                  <a:lnTo>
                    <a:pt x="2304" y="31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7419590" y="3029834"/>
              <a:ext cx="164635" cy="164066"/>
            </a:xfrm>
            <a:custGeom>
              <a:avLst/>
              <a:gdLst/>
              <a:ahLst/>
              <a:cxnLst/>
              <a:rect l="l" t="t" r="r" b="b"/>
              <a:pathLst>
                <a:path w="1157" h="1153" extrusionOk="0">
                  <a:moveTo>
                    <a:pt x="1156" y="1"/>
                  </a:moveTo>
                  <a:lnTo>
                    <a:pt x="1" y="1153"/>
                  </a:lnTo>
                  <a:lnTo>
                    <a:pt x="313" y="1153"/>
                  </a:lnTo>
                  <a:lnTo>
                    <a:pt x="1156" y="312"/>
                  </a:lnTo>
                  <a:lnTo>
                    <a:pt x="11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7583514" y="3193758"/>
              <a:ext cx="711" cy="142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82" name="Google Shape;282;p27"/>
          <p:cNvSpPr txBox="1">
            <a:spLocks noGrp="1"/>
          </p:cNvSpPr>
          <p:nvPr>
            <p:ph type="ctrTitle"/>
          </p:nvPr>
        </p:nvSpPr>
        <p:spPr>
          <a:xfrm>
            <a:off x="590550" y="410777"/>
            <a:ext cx="2092800" cy="7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3">
  <p:cSld name="CUSTOM_14_4_1_1_2">
    <p:bg>
      <p:bgPr>
        <a:solidFill>
          <a:srgbClr val="F3F3F3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8"/>
          <p:cNvSpPr/>
          <p:nvPr/>
        </p:nvSpPr>
        <p:spPr>
          <a:xfrm rot="10800000" flipH="1">
            <a:off x="371475" y="-18900"/>
            <a:ext cx="704700" cy="5162400"/>
          </a:xfrm>
          <a:prstGeom prst="rect">
            <a:avLst/>
          </a:prstGeom>
          <a:solidFill>
            <a:srgbClr val="F1D7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85" name="Google Shape;285;p28"/>
          <p:cNvCxnSpPr/>
          <p:nvPr/>
        </p:nvCxnSpPr>
        <p:spPr>
          <a:xfrm>
            <a:off x="723900" y="1139950"/>
            <a:ext cx="0" cy="40008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6" name="Google Shape;286;p28"/>
          <p:cNvCxnSpPr/>
          <p:nvPr/>
        </p:nvCxnSpPr>
        <p:spPr>
          <a:xfrm>
            <a:off x="723900" y="0"/>
            <a:ext cx="0" cy="3954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7" name="Google Shape;287;p28"/>
          <p:cNvGrpSpPr/>
          <p:nvPr/>
        </p:nvGrpSpPr>
        <p:grpSpPr>
          <a:xfrm rot="-5400000">
            <a:off x="7385674" y="965896"/>
            <a:ext cx="2219245" cy="288063"/>
            <a:chOff x="3906325" y="2716500"/>
            <a:chExt cx="3677900" cy="477400"/>
          </a:xfrm>
        </p:grpSpPr>
        <p:sp>
          <p:nvSpPr>
            <p:cNvPr id="288" name="Google Shape;288;p28"/>
            <p:cNvSpPr/>
            <p:nvPr/>
          </p:nvSpPr>
          <p:spPr>
            <a:xfrm>
              <a:off x="3906325" y="2716500"/>
              <a:ext cx="268226" cy="267657"/>
            </a:xfrm>
            <a:custGeom>
              <a:avLst/>
              <a:gdLst/>
              <a:ahLst/>
              <a:cxnLst/>
              <a:rect l="l" t="t" r="r" b="b"/>
              <a:pathLst>
                <a:path w="1885" h="1881" extrusionOk="0">
                  <a:moveTo>
                    <a:pt x="1574" y="1"/>
                  </a:moveTo>
                  <a:lnTo>
                    <a:pt x="1" y="1572"/>
                  </a:lnTo>
                  <a:lnTo>
                    <a:pt x="1" y="1880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3906325" y="2716500"/>
              <a:ext cx="432150" cy="431581"/>
            </a:xfrm>
            <a:custGeom>
              <a:avLst/>
              <a:gdLst/>
              <a:ahLst/>
              <a:cxnLst/>
              <a:rect l="l" t="t" r="r" b="b"/>
              <a:pathLst>
                <a:path w="3037" h="3033" extrusionOk="0">
                  <a:moveTo>
                    <a:pt x="2725" y="1"/>
                  </a:moveTo>
                  <a:lnTo>
                    <a:pt x="1" y="2724"/>
                  </a:lnTo>
                  <a:lnTo>
                    <a:pt x="1" y="3032"/>
                  </a:lnTo>
                  <a:lnTo>
                    <a:pt x="303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3980034" y="2716500"/>
              <a:ext cx="522365" cy="477400"/>
            </a:xfrm>
            <a:custGeom>
              <a:avLst/>
              <a:gdLst/>
              <a:ahLst/>
              <a:cxnLst/>
              <a:rect l="l" t="t" r="r" b="b"/>
              <a:pathLst>
                <a:path w="3671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4143958" y="2716500"/>
              <a:ext cx="521938" cy="477400"/>
            </a:xfrm>
            <a:custGeom>
              <a:avLst/>
              <a:gdLst/>
              <a:ahLst/>
              <a:cxnLst/>
              <a:rect l="l" t="t" r="r" b="b"/>
              <a:pathLst>
                <a:path w="3668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4307882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4471806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8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4635303" y="2716500"/>
              <a:ext cx="522223" cy="477400"/>
            </a:xfrm>
            <a:custGeom>
              <a:avLst/>
              <a:gdLst/>
              <a:ahLst/>
              <a:cxnLst/>
              <a:rect l="l" t="t" r="r" b="b"/>
              <a:pathLst>
                <a:path w="3670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4799226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4963008" y="2716500"/>
              <a:ext cx="521938" cy="477400"/>
            </a:xfrm>
            <a:custGeom>
              <a:avLst/>
              <a:gdLst/>
              <a:ahLst/>
              <a:cxnLst/>
              <a:rect l="l" t="t" r="r" b="b"/>
              <a:pathLst>
                <a:path w="3668" h="3355" extrusionOk="0">
                  <a:moveTo>
                    <a:pt x="3358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5126932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5290429" y="2716500"/>
              <a:ext cx="522223" cy="477400"/>
            </a:xfrm>
            <a:custGeom>
              <a:avLst/>
              <a:gdLst/>
              <a:ahLst/>
              <a:cxnLst/>
              <a:rect l="l" t="t" r="r" b="b"/>
              <a:pathLst>
                <a:path w="3670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5454353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5618277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5782201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5945982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6109479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6273403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6437327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6601251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6764463" y="2716500"/>
              <a:ext cx="522365" cy="477400"/>
            </a:xfrm>
            <a:custGeom>
              <a:avLst/>
              <a:gdLst/>
              <a:ahLst/>
              <a:cxnLst/>
              <a:rect l="l" t="t" r="r" b="b"/>
              <a:pathLst>
                <a:path w="3671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6928387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7092311" y="2716500"/>
              <a:ext cx="491914" cy="477400"/>
            </a:xfrm>
            <a:custGeom>
              <a:avLst/>
              <a:gdLst/>
              <a:ahLst/>
              <a:cxnLst/>
              <a:rect l="l" t="t" r="r" b="b"/>
              <a:pathLst>
                <a:path w="345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456" y="210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7256235" y="2865910"/>
              <a:ext cx="327990" cy="327990"/>
            </a:xfrm>
            <a:custGeom>
              <a:avLst/>
              <a:gdLst/>
              <a:ahLst/>
              <a:cxnLst/>
              <a:rect l="l" t="t" r="r" b="b"/>
              <a:pathLst>
                <a:path w="2305" h="2305" extrusionOk="0">
                  <a:moveTo>
                    <a:pt x="2304" y="1"/>
                  </a:moveTo>
                  <a:lnTo>
                    <a:pt x="0" y="2305"/>
                  </a:lnTo>
                  <a:lnTo>
                    <a:pt x="309" y="2305"/>
                  </a:lnTo>
                  <a:lnTo>
                    <a:pt x="2304" y="31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1" name="Google Shape;311;p28"/>
            <p:cNvSpPr/>
            <p:nvPr/>
          </p:nvSpPr>
          <p:spPr>
            <a:xfrm>
              <a:off x="7419590" y="3029834"/>
              <a:ext cx="164635" cy="164066"/>
            </a:xfrm>
            <a:custGeom>
              <a:avLst/>
              <a:gdLst/>
              <a:ahLst/>
              <a:cxnLst/>
              <a:rect l="l" t="t" r="r" b="b"/>
              <a:pathLst>
                <a:path w="1157" h="1153" extrusionOk="0">
                  <a:moveTo>
                    <a:pt x="1156" y="1"/>
                  </a:moveTo>
                  <a:lnTo>
                    <a:pt x="1" y="1153"/>
                  </a:lnTo>
                  <a:lnTo>
                    <a:pt x="313" y="1153"/>
                  </a:lnTo>
                  <a:lnTo>
                    <a:pt x="1156" y="312"/>
                  </a:lnTo>
                  <a:lnTo>
                    <a:pt x="11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2" name="Google Shape;312;p28"/>
            <p:cNvSpPr/>
            <p:nvPr/>
          </p:nvSpPr>
          <p:spPr>
            <a:xfrm>
              <a:off x="7583514" y="3193758"/>
              <a:ext cx="711" cy="142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13" name="Google Shape;313;p28"/>
          <p:cNvSpPr/>
          <p:nvPr/>
        </p:nvSpPr>
        <p:spPr>
          <a:xfrm>
            <a:off x="1488050" y="3628775"/>
            <a:ext cx="6465000" cy="1225500"/>
          </a:xfrm>
          <a:prstGeom prst="rect">
            <a:avLst/>
          </a:prstGeom>
          <a:solidFill>
            <a:srgbClr val="F1D7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4" name="Google Shape;314;p28"/>
          <p:cNvSpPr txBox="1">
            <a:spLocks noGrp="1"/>
          </p:cNvSpPr>
          <p:nvPr>
            <p:ph type="subTitle" idx="1"/>
          </p:nvPr>
        </p:nvSpPr>
        <p:spPr>
          <a:xfrm>
            <a:off x="1818094" y="3786125"/>
            <a:ext cx="1685700" cy="9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15" name="Google Shape;315;p28"/>
          <p:cNvSpPr txBox="1">
            <a:spLocks noGrp="1"/>
          </p:cNvSpPr>
          <p:nvPr>
            <p:ph type="subTitle" idx="2"/>
          </p:nvPr>
        </p:nvSpPr>
        <p:spPr>
          <a:xfrm>
            <a:off x="3877700" y="3786125"/>
            <a:ext cx="1685700" cy="9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16" name="Google Shape;316;p28"/>
          <p:cNvSpPr txBox="1">
            <a:spLocks noGrp="1"/>
          </p:cNvSpPr>
          <p:nvPr>
            <p:ph type="subTitle" idx="3"/>
          </p:nvPr>
        </p:nvSpPr>
        <p:spPr>
          <a:xfrm>
            <a:off x="5937275" y="3786125"/>
            <a:ext cx="1685700" cy="9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17" name="Google Shape;317;p28"/>
          <p:cNvSpPr txBox="1">
            <a:spLocks noGrp="1"/>
          </p:cNvSpPr>
          <p:nvPr>
            <p:ph type="subTitle" idx="4"/>
          </p:nvPr>
        </p:nvSpPr>
        <p:spPr>
          <a:xfrm>
            <a:off x="1818100" y="1278511"/>
            <a:ext cx="1685700" cy="315300"/>
          </a:xfrm>
          <a:prstGeom prst="rect">
            <a:avLst/>
          </a:prstGeom>
          <a:solidFill>
            <a:srgbClr val="F1D77B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9pPr>
          </a:lstStyle>
          <a:p/>
        </p:txBody>
      </p:sp>
      <p:sp>
        <p:nvSpPr>
          <p:cNvPr id="318" name="Google Shape;318;p28"/>
          <p:cNvSpPr txBox="1">
            <a:spLocks noGrp="1"/>
          </p:cNvSpPr>
          <p:nvPr>
            <p:ph type="subTitle" idx="5"/>
          </p:nvPr>
        </p:nvSpPr>
        <p:spPr>
          <a:xfrm>
            <a:off x="3877700" y="1278500"/>
            <a:ext cx="1685700" cy="315300"/>
          </a:xfrm>
          <a:prstGeom prst="rect">
            <a:avLst/>
          </a:prstGeom>
          <a:solidFill>
            <a:srgbClr val="F1D77B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9pPr>
          </a:lstStyle>
          <a:p/>
        </p:txBody>
      </p:sp>
      <p:sp>
        <p:nvSpPr>
          <p:cNvPr id="319" name="Google Shape;319;p28"/>
          <p:cNvSpPr txBox="1">
            <a:spLocks noGrp="1"/>
          </p:cNvSpPr>
          <p:nvPr>
            <p:ph type="subTitle" idx="6"/>
          </p:nvPr>
        </p:nvSpPr>
        <p:spPr>
          <a:xfrm>
            <a:off x="5937277" y="1278500"/>
            <a:ext cx="1685700" cy="315300"/>
          </a:xfrm>
          <a:prstGeom prst="rect">
            <a:avLst/>
          </a:prstGeom>
          <a:solidFill>
            <a:srgbClr val="F1D77B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9pPr>
          </a:lstStyle>
          <a:p/>
        </p:txBody>
      </p:sp>
      <p:sp>
        <p:nvSpPr>
          <p:cNvPr id="320" name="Google Shape;320;p28"/>
          <p:cNvSpPr txBox="1">
            <a:spLocks noGrp="1"/>
          </p:cNvSpPr>
          <p:nvPr>
            <p:ph type="ctrTitle"/>
          </p:nvPr>
        </p:nvSpPr>
        <p:spPr>
          <a:xfrm>
            <a:off x="590550" y="410777"/>
            <a:ext cx="2092800" cy="7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14_4_1_2_1">
    <p:bg>
      <p:bgPr>
        <a:solidFill>
          <a:srgbClr val="F3F3F3"/>
        </a:solid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9"/>
          <p:cNvSpPr/>
          <p:nvPr/>
        </p:nvSpPr>
        <p:spPr>
          <a:xfrm rot="10800000" flipH="1">
            <a:off x="371475" y="225"/>
            <a:ext cx="704700" cy="5152800"/>
          </a:xfrm>
          <a:prstGeom prst="rect">
            <a:avLst/>
          </a:prstGeom>
          <a:solidFill>
            <a:srgbClr val="F1D7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23" name="Google Shape;323;p29"/>
          <p:cNvCxnSpPr/>
          <p:nvPr/>
        </p:nvCxnSpPr>
        <p:spPr>
          <a:xfrm>
            <a:off x="723900" y="1139950"/>
            <a:ext cx="0" cy="40008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4" name="Google Shape;324;p29"/>
          <p:cNvCxnSpPr/>
          <p:nvPr/>
        </p:nvCxnSpPr>
        <p:spPr>
          <a:xfrm>
            <a:off x="723900" y="0"/>
            <a:ext cx="0" cy="3954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25" name="Google Shape;325;p29"/>
          <p:cNvGrpSpPr/>
          <p:nvPr/>
        </p:nvGrpSpPr>
        <p:grpSpPr>
          <a:xfrm rot="-5400000">
            <a:off x="7385674" y="965896"/>
            <a:ext cx="2219245" cy="288063"/>
            <a:chOff x="3906325" y="2716500"/>
            <a:chExt cx="3677900" cy="477400"/>
          </a:xfrm>
        </p:grpSpPr>
        <p:sp>
          <p:nvSpPr>
            <p:cNvPr id="326" name="Google Shape;326;p29"/>
            <p:cNvSpPr/>
            <p:nvPr/>
          </p:nvSpPr>
          <p:spPr>
            <a:xfrm>
              <a:off x="3906325" y="2716500"/>
              <a:ext cx="268226" cy="267657"/>
            </a:xfrm>
            <a:custGeom>
              <a:avLst/>
              <a:gdLst/>
              <a:ahLst/>
              <a:cxnLst/>
              <a:rect l="l" t="t" r="r" b="b"/>
              <a:pathLst>
                <a:path w="1885" h="1881" extrusionOk="0">
                  <a:moveTo>
                    <a:pt x="1574" y="1"/>
                  </a:moveTo>
                  <a:lnTo>
                    <a:pt x="1" y="1572"/>
                  </a:lnTo>
                  <a:lnTo>
                    <a:pt x="1" y="1880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3906325" y="2716500"/>
              <a:ext cx="432150" cy="431581"/>
            </a:xfrm>
            <a:custGeom>
              <a:avLst/>
              <a:gdLst/>
              <a:ahLst/>
              <a:cxnLst/>
              <a:rect l="l" t="t" r="r" b="b"/>
              <a:pathLst>
                <a:path w="3037" h="3033" extrusionOk="0">
                  <a:moveTo>
                    <a:pt x="2725" y="1"/>
                  </a:moveTo>
                  <a:lnTo>
                    <a:pt x="1" y="2724"/>
                  </a:lnTo>
                  <a:lnTo>
                    <a:pt x="1" y="3032"/>
                  </a:lnTo>
                  <a:lnTo>
                    <a:pt x="303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3980034" y="2716500"/>
              <a:ext cx="522365" cy="477400"/>
            </a:xfrm>
            <a:custGeom>
              <a:avLst/>
              <a:gdLst/>
              <a:ahLst/>
              <a:cxnLst/>
              <a:rect l="l" t="t" r="r" b="b"/>
              <a:pathLst>
                <a:path w="3671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4143958" y="2716500"/>
              <a:ext cx="521938" cy="477400"/>
            </a:xfrm>
            <a:custGeom>
              <a:avLst/>
              <a:gdLst/>
              <a:ahLst/>
              <a:cxnLst/>
              <a:rect l="l" t="t" r="r" b="b"/>
              <a:pathLst>
                <a:path w="3668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4307882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4471806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8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4635303" y="2716500"/>
              <a:ext cx="522223" cy="477400"/>
            </a:xfrm>
            <a:custGeom>
              <a:avLst/>
              <a:gdLst/>
              <a:ahLst/>
              <a:cxnLst/>
              <a:rect l="l" t="t" r="r" b="b"/>
              <a:pathLst>
                <a:path w="3670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4799226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4963008" y="2716500"/>
              <a:ext cx="521938" cy="477400"/>
            </a:xfrm>
            <a:custGeom>
              <a:avLst/>
              <a:gdLst/>
              <a:ahLst/>
              <a:cxnLst/>
              <a:rect l="l" t="t" r="r" b="b"/>
              <a:pathLst>
                <a:path w="3668" h="3355" extrusionOk="0">
                  <a:moveTo>
                    <a:pt x="3358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5" name="Google Shape;335;p29"/>
            <p:cNvSpPr/>
            <p:nvPr/>
          </p:nvSpPr>
          <p:spPr>
            <a:xfrm>
              <a:off x="5126932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6" name="Google Shape;336;p29"/>
            <p:cNvSpPr/>
            <p:nvPr/>
          </p:nvSpPr>
          <p:spPr>
            <a:xfrm>
              <a:off x="5290429" y="2716500"/>
              <a:ext cx="522223" cy="477400"/>
            </a:xfrm>
            <a:custGeom>
              <a:avLst/>
              <a:gdLst/>
              <a:ahLst/>
              <a:cxnLst/>
              <a:rect l="l" t="t" r="r" b="b"/>
              <a:pathLst>
                <a:path w="3670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7" name="Google Shape;337;p29"/>
            <p:cNvSpPr/>
            <p:nvPr/>
          </p:nvSpPr>
          <p:spPr>
            <a:xfrm>
              <a:off x="5454353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8" name="Google Shape;338;p29"/>
            <p:cNvSpPr/>
            <p:nvPr/>
          </p:nvSpPr>
          <p:spPr>
            <a:xfrm>
              <a:off x="5618277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9" name="Google Shape;339;p29"/>
            <p:cNvSpPr/>
            <p:nvPr/>
          </p:nvSpPr>
          <p:spPr>
            <a:xfrm>
              <a:off x="5782201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5945982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1" name="Google Shape;341;p29"/>
            <p:cNvSpPr/>
            <p:nvPr/>
          </p:nvSpPr>
          <p:spPr>
            <a:xfrm>
              <a:off x="6109479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2" name="Google Shape;342;p29"/>
            <p:cNvSpPr/>
            <p:nvPr/>
          </p:nvSpPr>
          <p:spPr>
            <a:xfrm>
              <a:off x="6273403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3" name="Google Shape;343;p29"/>
            <p:cNvSpPr/>
            <p:nvPr/>
          </p:nvSpPr>
          <p:spPr>
            <a:xfrm>
              <a:off x="6437327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4" name="Google Shape;344;p29"/>
            <p:cNvSpPr/>
            <p:nvPr/>
          </p:nvSpPr>
          <p:spPr>
            <a:xfrm>
              <a:off x="6601251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5" name="Google Shape;345;p29"/>
            <p:cNvSpPr/>
            <p:nvPr/>
          </p:nvSpPr>
          <p:spPr>
            <a:xfrm>
              <a:off x="6764463" y="2716500"/>
              <a:ext cx="522365" cy="477400"/>
            </a:xfrm>
            <a:custGeom>
              <a:avLst/>
              <a:gdLst/>
              <a:ahLst/>
              <a:cxnLst/>
              <a:rect l="l" t="t" r="r" b="b"/>
              <a:pathLst>
                <a:path w="3671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6" name="Google Shape;346;p29"/>
            <p:cNvSpPr/>
            <p:nvPr/>
          </p:nvSpPr>
          <p:spPr>
            <a:xfrm>
              <a:off x="6928387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7" name="Google Shape;347;p29"/>
            <p:cNvSpPr/>
            <p:nvPr/>
          </p:nvSpPr>
          <p:spPr>
            <a:xfrm>
              <a:off x="7092311" y="2716500"/>
              <a:ext cx="491914" cy="477400"/>
            </a:xfrm>
            <a:custGeom>
              <a:avLst/>
              <a:gdLst/>
              <a:ahLst/>
              <a:cxnLst/>
              <a:rect l="l" t="t" r="r" b="b"/>
              <a:pathLst>
                <a:path w="345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456" y="210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8" name="Google Shape;348;p29"/>
            <p:cNvSpPr/>
            <p:nvPr/>
          </p:nvSpPr>
          <p:spPr>
            <a:xfrm>
              <a:off x="7256235" y="2865910"/>
              <a:ext cx="327990" cy="327990"/>
            </a:xfrm>
            <a:custGeom>
              <a:avLst/>
              <a:gdLst/>
              <a:ahLst/>
              <a:cxnLst/>
              <a:rect l="l" t="t" r="r" b="b"/>
              <a:pathLst>
                <a:path w="2305" h="2305" extrusionOk="0">
                  <a:moveTo>
                    <a:pt x="2304" y="1"/>
                  </a:moveTo>
                  <a:lnTo>
                    <a:pt x="0" y="2305"/>
                  </a:lnTo>
                  <a:lnTo>
                    <a:pt x="309" y="2305"/>
                  </a:lnTo>
                  <a:lnTo>
                    <a:pt x="2304" y="31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9" name="Google Shape;349;p29"/>
            <p:cNvSpPr/>
            <p:nvPr/>
          </p:nvSpPr>
          <p:spPr>
            <a:xfrm>
              <a:off x="7419590" y="3029834"/>
              <a:ext cx="164635" cy="164066"/>
            </a:xfrm>
            <a:custGeom>
              <a:avLst/>
              <a:gdLst/>
              <a:ahLst/>
              <a:cxnLst/>
              <a:rect l="l" t="t" r="r" b="b"/>
              <a:pathLst>
                <a:path w="1157" h="1153" extrusionOk="0">
                  <a:moveTo>
                    <a:pt x="1156" y="1"/>
                  </a:moveTo>
                  <a:lnTo>
                    <a:pt x="1" y="1153"/>
                  </a:lnTo>
                  <a:lnTo>
                    <a:pt x="313" y="1153"/>
                  </a:lnTo>
                  <a:lnTo>
                    <a:pt x="1156" y="312"/>
                  </a:lnTo>
                  <a:lnTo>
                    <a:pt x="11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0" name="Google Shape;350;p29"/>
            <p:cNvSpPr/>
            <p:nvPr/>
          </p:nvSpPr>
          <p:spPr>
            <a:xfrm>
              <a:off x="7583514" y="3193758"/>
              <a:ext cx="711" cy="142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51" name="Google Shape;351;p29"/>
          <p:cNvSpPr/>
          <p:nvPr/>
        </p:nvSpPr>
        <p:spPr>
          <a:xfrm>
            <a:off x="1514575" y="2731900"/>
            <a:ext cx="6465000" cy="1720800"/>
          </a:xfrm>
          <a:prstGeom prst="rect">
            <a:avLst/>
          </a:prstGeom>
          <a:solidFill>
            <a:srgbClr val="F1D7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2" name="Google Shape;352;p29"/>
          <p:cNvSpPr txBox="1">
            <a:spLocks noGrp="1"/>
          </p:cNvSpPr>
          <p:nvPr>
            <p:ph type="subTitle" idx="1"/>
          </p:nvPr>
        </p:nvSpPr>
        <p:spPr>
          <a:xfrm>
            <a:off x="2384475" y="3087525"/>
            <a:ext cx="1685700" cy="9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53" name="Google Shape;353;p29"/>
          <p:cNvSpPr txBox="1">
            <a:spLocks noGrp="1"/>
          </p:cNvSpPr>
          <p:nvPr>
            <p:ph type="subTitle" idx="2"/>
          </p:nvPr>
        </p:nvSpPr>
        <p:spPr>
          <a:xfrm>
            <a:off x="5416026" y="3087525"/>
            <a:ext cx="1685700" cy="9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54" name="Google Shape;354;p29"/>
          <p:cNvSpPr txBox="1">
            <a:spLocks noGrp="1"/>
          </p:cNvSpPr>
          <p:nvPr>
            <p:ph type="subTitle" idx="3"/>
          </p:nvPr>
        </p:nvSpPr>
        <p:spPr>
          <a:xfrm>
            <a:off x="2384550" y="4251663"/>
            <a:ext cx="1685700" cy="368100"/>
          </a:xfrm>
          <a:prstGeom prst="rect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9pPr>
          </a:lstStyle>
          <a:p/>
        </p:txBody>
      </p:sp>
      <p:sp>
        <p:nvSpPr>
          <p:cNvPr id="355" name="Google Shape;355;p29"/>
          <p:cNvSpPr txBox="1">
            <a:spLocks noGrp="1"/>
          </p:cNvSpPr>
          <p:nvPr>
            <p:ph type="subTitle" idx="4"/>
          </p:nvPr>
        </p:nvSpPr>
        <p:spPr>
          <a:xfrm>
            <a:off x="5423970" y="4251650"/>
            <a:ext cx="1685700" cy="368100"/>
          </a:xfrm>
          <a:prstGeom prst="rect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9pPr>
          </a:lstStyle>
          <a:p/>
        </p:txBody>
      </p:sp>
      <p:sp>
        <p:nvSpPr>
          <p:cNvPr id="356" name="Google Shape;356;p29"/>
          <p:cNvSpPr txBox="1">
            <a:spLocks noGrp="1"/>
          </p:cNvSpPr>
          <p:nvPr>
            <p:ph type="ctrTitle"/>
          </p:nvPr>
        </p:nvSpPr>
        <p:spPr>
          <a:xfrm>
            <a:off x="590550" y="410777"/>
            <a:ext cx="2092800" cy="7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4">
  <p:cSld name="CUSTOM_14_4_1_1_1">
    <p:bg>
      <p:bgPr>
        <a:solidFill>
          <a:srgbClr val="F3F3F3"/>
        </a:soli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Google Shape;358;p30"/>
          <p:cNvGrpSpPr/>
          <p:nvPr/>
        </p:nvGrpSpPr>
        <p:grpSpPr>
          <a:xfrm>
            <a:off x="1509775" y="2488450"/>
            <a:ext cx="6496000" cy="2280875"/>
            <a:chOff x="1509775" y="2488450"/>
            <a:chExt cx="6496000" cy="2280875"/>
          </a:xfrm>
        </p:grpSpPr>
        <p:sp>
          <p:nvSpPr>
            <p:cNvPr id="359" name="Google Shape;359;p30"/>
            <p:cNvSpPr/>
            <p:nvPr/>
          </p:nvSpPr>
          <p:spPr>
            <a:xfrm rot="10800000" flipH="1">
              <a:off x="3780975" y="2781525"/>
              <a:ext cx="1953600" cy="1987800"/>
            </a:xfrm>
            <a:prstGeom prst="rect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60" name="Google Shape;360;p30"/>
            <p:cNvSpPr/>
            <p:nvPr/>
          </p:nvSpPr>
          <p:spPr>
            <a:xfrm rot="10800000" flipH="1">
              <a:off x="6052175" y="2781525"/>
              <a:ext cx="1953600" cy="1987800"/>
            </a:xfrm>
            <a:prstGeom prst="rect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61" name="Google Shape;361;p30"/>
            <p:cNvSpPr/>
            <p:nvPr/>
          </p:nvSpPr>
          <p:spPr>
            <a:xfrm rot="10800000" flipH="1">
              <a:off x="1509775" y="2781525"/>
              <a:ext cx="1953600" cy="1987800"/>
            </a:xfrm>
            <a:prstGeom prst="rect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362" name="Google Shape;362;p30"/>
            <p:cNvCxnSpPr>
              <a:stCxn id="363" idx="2"/>
            </p:cNvCxnSpPr>
            <p:nvPr/>
          </p:nvCxnSpPr>
          <p:spPr>
            <a:xfrm>
              <a:off x="2486575" y="2488450"/>
              <a:ext cx="0" cy="53640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diamond" w="med" len="med"/>
            </a:ln>
          </p:spPr>
        </p:cxnSp>
        <p:cxnSp>
          <p:nvCxnSpPr>
            <p:cNvPr id="364" name="Google Shape;364;p30"/>
            <p:cNvCxnSpPr/>
            <p:nvPr/>
          </p:nvCxnSpPr>
          <p:spPr>
            <a:xfrm>
              <a:off x="4757775" y="2488450"/>
              <a:ext cx="0" cy="53640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diamond" w="med" len="med"/>
            </a:ln>
          </p:spPr>
        </p:cxnSp>
        <p:cxnSp>
          <p:nvCxnSpPr>
            <p:cNvPr id="365" name="Google Shape;365;p30"/>
            <p:cNvCxnSpPr/>
            <p:nvPr/>
          </p:nvCxnSpPr>
          <p:spPr>
            <a:xfrm>
              <a:off x="7028975" y="2488450"/>
              <a:ext cx="0" cy="53640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diamond" w="med" len="med"/>
            </a:ln>
          </p:spPr>
        </p:cxnSp>
      </p:grpSp>
      <p:sp>
        <p:nvSpPr>
          <p:cNvPr id="366" name="Google Shape;366;p30"/>
          <p:cNvSpPr/>
          <p:nvPr/>
        </p:nvSpPr>
        <p:spPr>
          <a:xfrm rot="10800000" flipH="1">
            <a:off x="371475" y="-18900"/>
            <a:ext cx="704700" cy="5162400"/>
          </a:xfrm>
          <a:prstGeom prst="rect">
            <a:avLst/>
          </a:prstGeom>
          <a:solidFill>
            <a:srgbClr val="F1D7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67" name="Google Shape;367;p30"/>
          <p:cNvCxnSpPr/>
          <p:nvPr/>
        </p:nvCxnSpPr>
        <p:spPr>
          <a:xfrm>
            <a:off x="723900" y="1139950"/>
            <a:ext cx="0" cy="40008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8" name="Google Shape;368;p30"/>
          <p:cNvCxnSpPr/>
          <p:nvPr/>
        </p:nvCxnSpPr>
        <p:spPr>
          <a:xfrm>
            <a:off x="723900" y="0"/>
            <a:ext cx="0" cy="3954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69" name="Google Shape;369;p30"/>
          <p:cNvGrpSpPr/>
          <p:nvPr/>
        </p:nvGrpSpPr>
        <p:grpSpPr>
          <a:xfrm rot="-5400000">
            <a:off x="7385674" y="965896"/>
            <a:ext cx="2219245" cy="288063"/>
            <a:chOff x="3906325" y="2716500"/>
            <a:chExt cx="3677900" cy="477400"/>
          </a:xfrm>
        </p:grpSpPr>
        <p:sp>
          <p:nvSpPr>
            <p:cNvPr id="370" name="Google Shape;370;p30"/>
            <p:cNvSpPr/>
            <p:nvPr/>
          </p:nvSpPr>
          <p:spPr>
            <a:xfrm>
              <a:off x="3906325" y="2716500"/>
              <a:ext cx="268226" cy="267657"/>
            </a:xfrm>
            <a:custGeom>
              <a:avLst/>
              <a:gdLst/>
              <a:ahLst/>
              <a:cxnLst/>
              <a:rect l="l" t="t" r="r" b="b"/>
              <a:pathLst>
                <a:path w="1885" h="1881" extrusionOk="0">
                  <a:moveTo>
                    <a:pt x="1574" y="1"/>
                  </a:moveTo>
                  <a:lnTo>
                    <a:pt x="1" y="1572"/>
                  </a:lnTo>
                  <a:lnTo>
                    <a:pt x="1" y="1880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3906325" y="2716500"/>
              <a:ext cx="432150" cy="431581"/>
            </a:xfrm>
            <a:custGeom>
              <a:avLst/>
              <a:gdLst/>
              <a:ahLst/>
              <a:cxnLst/>
              <a:rect l="l" t="t" r="r" b="b"/>
              <a:pathLst>
                <a:path w="3037" h="3033" extrusionOk="0">
                  <a:moveTo>
                    <a:pt x="2725" y="1"/>
                  </a:moveTo>
                  <a:lnTo>
                    <a:pt x="1" y="2724"/>
                  </a:lnTo>
                  <a:lnTo>
                    <a:pt x="1" y="3032"/>
                  </a:lnTo>
                  <a:lnTo>
                    <a:pt x="303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3980034" y="2716500"/>
              <a:ext cx="522365" cy="477400"/>
            </a:xfrm>
            <a:custGeom>
              <a:avLst/>
              <a:gdLst/>
              <a:ahLst/>
              <a:cxnLst/>
              <a:rect l="l" t="t" r="r" b="b"/>
              <a:pathLst>
                <a:path w="3671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73" name="Google Shape;373;p30"/>
            <p:cNvSpPr/>
            <p:nvPr/>
          </p:nvSpPr>
          <p:spPr>
            <a:xfrm>
              <a:off x="4143958" y="2716500"/>
              <a:ext cx="521938" cy="477400"/>
            </a:xfrm>
            <a:custGeom>
              <a:avLst/>
              <a:gdLst/>
              <a:ahLst/>
              <a:cxnLst/>
              <a:rect l="l" t="t" r="r" b="b"/>
              <a:pathLst>
                <a:path w="3668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4307882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4471806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8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76" name="Google Shape;376;p30"/>
            <p:cNvSpPr/>
            <p:nvPr/>
          </p:nvSpPr>
          <p:spPr>
            <a:xfrm>
              <a:off x="4635303" y="2716500"/>
              <a:ext cx="522223" cy="477400"/>
            </a:xfrm>
            <a:custGeom>
              <a:avLst/>
              <a:gdLst/>
              <a:ahLst/>
              <a:cxnLst/>
              <a:rect l="l" t="t" r="r" b="b"/>
              <a:pathLst>
                <a:path w="3670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77" name="Google Shape;377;p30"/>
            <p:cNvSpPr/>
            <p:nvPr/>
          </p:nvSpPr>
          <p:spPr>
            <a:xfrm>
              <a:off x="4799226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4963008" y="2716500"/>
              <a:ext cx="521938" cy="477400"/>
            </a:xfrm>
            <a:custGeom>
              <a:avLst/>
              <a:gdLst/>
              <a:ahLst/>
              <a:cxnLst/>
              <a:rect l="l" t="t" r="r" b="b"/>
              <a:pathLst>
                <a:path w="3668" h="3355" extrusionOk="0">
                  <a:moveTo>
                    <a:pt x="3358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79" name="Google Shape;379;p30"/>
            <p:cNvSpPr/>
            <p:nvPr/>
          </p:nvSpPr>
          <p:spPr>
            <a:xfrm>
              <a:off x="5126932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5290429" y="2716500"/>
              <a:ext cx="522223" cy="477400"/>
            </a:xfrm>
            <a:custGeom>
              <a:avLst/>
              <a:gdLst/>
              <a:ahLst/>
              <a:cxnLst/>
              <a:rect l="l" t="t" r="r" b="b"/>
              <a:pathLst>
                <a:path w="3670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5454353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5618277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5782201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5945982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6109479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6" name="Google Shape;386;p30"/>
            <p:cNvSpPr/>
            <p:nvPr/>
          </p:nvSpPr>
          <p:spPr>
            <a:xfrm>
              <a:off x="6273403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6437327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8" name="Google Shape;388;p30"/>
            <p:cNvSpPr/>
            <p:nvPr/>
          </p:nvSpPr>
          <p:spPr>
            <a:xfrm>
              <a:off x="6601251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6764463" y="2716500"/>
              <a:ext cx="522365" cy="477400"/>
            </a:xfrm>
            <a:custGeom>
              <a:avLst/>
              <a:gdLst/>
              <a:ahLst/>
              <a:cxnLst/>
              <a:rect l="l" t="t" r="r" b="b"/>
              <a:pathLst>
                <a:path w="3671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0" name="Google Shape;390;p30"/>
            <p:cNvSpPr/>
            <p:nvPr/>
          </p:nvSpPr>
          <p:spPr>
            <a:xfrm>
              <a:off x="6928387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1" name="Google Shape;391;p30"/>
            <p:cNvSpPr/>
            <p:nvPr/>
          </p:nvSpPr>
          <p:spPr>
            <a:xfrm>
              <a:off x="7092311" y="2716500"/>
              <a:ext cx="491914" cy="477400"/>
            </a:xfrm>
            <a:custGeom>
              <a:avLst/>
              <a:gdLst/>
              <a:ahLst/>
              <a:cxnLst/>
              <a:rect l="l" t="t" r="r" b="b"/>
              <a:pathLst>
                <a:path w="345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456" y="210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2" name="Google Shape;392;p30"/>
            <p:cNvSpPr/>
            <p:nvPr/>
          </p:nvSpPr>
          <p:spPr>
            <a:xfrm>
              <a:off x="7256235" y="2865910"/>
              <a:ext cx="327990" cy="327990"/>
            </a:xfrm>
            <a:custGeom>
              <a:avLst/>
              <a:gdLst/>
              <a:ahLst/>
              <a:cxnLst/>
              <a:rect l="l" t="t" r="r" b="b"/>
              <a:pathLst>
                <a:path w="2305" h="2305" extrusionOk="0">
                  <a:moveTo>
                    <a:pt x="2304" y="1"/>
                  </a:moveTo>
                  <a:lnTo>
                    <a:pt x="0" y="2305"/>
                  </a:lnTo>
                  <a:lnTo>
                    <a:pt x="309" y="2305"/>
                  </a:lnTo>
                  <a:lnTo>
                    <a:pt x="2304" y="31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3" name="Google Shape;393;p30"/>
            <p:cNvSpPr/>
            <p:nvPr/>
          </p:nvSpPr>
          <p:spPr>
            <a:xfrm>
              <a:off x="7419590" y="3029834"/>
              <a:ext cx="164635" cy="164066"/>
            </a:xfrm>
            <a:custGeom>
              <a:avLst/>
              <a:gdLst/>
              <a:ahLst/>
              <a:cxnLst/>
              <a:rect l="l" t="t" r="r" b="b"/>
              <a:pathLst>
                <a:path w="1157" h="1153" extrusionOk="0">
                  <a:moveTo>
                    <a:pt x="1156" y="1"/>
                  </a:moveTo>
                  <a:lnTo>
                    <a:pt x="1" y="1153"/>
                  </a:lnTo>
                  <a:lnTo>
                    <a:pt x="313" y="1153"/>
                  </a:lnTo>
                  <a:lnTo>
                    <a:pt x="1156" y="312"/>
                  </a:lnTo>
                  <a:lnTo>
                    <a:pt x="11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4" name="Google Shape;394;p30"/>
            <p:cNvSpPr/>
            <p:nvPr/>
          </p:nvSpPr>
          <p:spPr>
            <a:xfrm>
              <a:off x="7583514" y="3193758"/>
              <a:ext cx="711" cy="142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63" name="Google Shape;363;p30"/>
          <p:cNvSpPr/>
          <p:nvPr/>
        </p:nvSpPr>
        <p:spPr>
          <a:xfrm>
            <a:off x="2032375" y="1580050"/>
            <a:ext cx="908400" cy="908400"/>
          </a:xfrm>
          <a:prstGeom prst="rect">
            <a:avLst/>
          </a:prstGeom>
          <a:solidFill>
            <a:srgbClr val="F1D7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5" name="Google Shape;395;p30"/>
          <p:cNvSpPr/>
          <p:nvPr/>
        </p:nvSpPr>
        <p:spPr>
          <a:xfrm>
            <a:off x="4303575" y="1580050"/>
            <a:ext cx="908400" cy="908400"/>
          </a:xfrm>
          <a:prstGeom prst="rect">
            <a:avLst/>
          </a:prstGeom>
          <a:solidFill>
            <a:srgbClr val="F1D7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6" name="Google Shape;396;p30"/>
          <p:cNvSpPr/>
          <p:nvPr/>
        </p:nvSpPr>
        <p:spPr>
          <a:xfrm>
            <a:off x="6574775" y="1580050"/>
            <a:ext cx="908400" cy="908400"/>
          </a:xfrm>
          <a:prstGeom prst="rect">
            <a:avLst/>
          </a:prstGeom>
          <a:solidFill>
            <a:srgbClr val="F1D7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7" name="Google Shape;397;p30"/>
          <p:cNvSpPr txBox="1">
            <a:spLocks noGrp="1"/>
          </p:cNvSpPr>
          <p:nvPr>
            <p:ph type="subTitle" idx="1"/>
          </p:nvPr>
        </p:nvSpPr>
        <p:spPr>
          <a:xfrm>
            <a:off x="1643725" y="3320025"/>
            <a:ext cx="1685700" cy="9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98" name="Google Shape;398;p30"/>
          <p:cNvSpPr txBox="1">
            <a:spLocks noGrp="1"/>
          </p:cNvSpPr>
          <p:nvPr>
            <p:ph type="subTitle" idx="2"/>
          </p:nvPr>
        </p:nvSpPr>
        <p:spPr>
          <a:xfrm>
            <a:off x="3914925" y="3320025"/>
            <a:ext cx="1685700" cy="9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99" name="Google Shape;399;p30"/>
          <p:cNvSpPr txBox="1">
            <a:spLocks noGrp="1"/>
          </p:cNvSpPr>
          <p:nvPr>
            <p:ph type="subTitle" idx="3"/>
          </p:nvPr>
        </p:nvSpPr>
        <p:spPr>
          <a:xfrm>
            <a:off x="6186125" y="3320025"/>
            <a:ext cx="1685700" cy="9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00" name="Google Shape;400;p30"/>
          <p:cNvSpPr txBox="1">
            <a:spLocks noGrp="1"/>
          </p:cNvSpPr>
          <p:nvPr>
            <p:ph type="ctrTitle"/>
          </p:nvPr>
        </p:nvSpPr>
        <p:spPr>
          <a:xfrm>
            <a:off x="590550" y="410777"/>
            <a:ext cx="2092800" cy="7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Title design 5">
  <p:cSld name="BLANK">
    <p:bg>
      <p:bgPr>
        <a:solidFill>
          <a:srgbClr val="F3F3F3"/>
        </a:soli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2"/>
          <p:cNvSpPr/>
          <p:nvPr/>
        </p:nvSpPr>
        <p:spPr>
          <a:xfrm rot="10800000" flipH="1">
            <a:off x="371475" y="300"/>
            <a:ext cx="704700" cy="4830300"/>
          </a:xfrm>
          <a:prstGeom prst="rect">
            <a:avLst/>
          </a:prstGeom>
          <a:solidFill>
            <a:srgbClr val="F1D7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03" name="Google Shape;403;p32"/>
          <p:cNvCxnSpPr/>
          <p:nvPr/>
        </p:nvCxnSpPr>
        <p:spPr>
          <a:xfrm>
            <a:off x="723900" y="1139950"/>
            <a:ext cx="0" cy="40008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4" name="Google Shape;404;p32"/>
          <p:cNvCxnSpPr/>
          <p:nvPr/>
        </p:nvCxnSpPr>
        <p:spPr>
          <a:xfrm>
            <a:off x="723900" y="0"/>
            <a:ext cx="0" cy="3954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05" name="Google Shape;405;p32"/>
          <p:cNvGrpSpPr/>
          <p:nvPr/>
        </p:nvGrpSpPr>
        <p:grpSpPr>
          <a:xfrm rot="-5400000">
            <a:off x="7385674" y="965896"/>
            <a:ext cx="2219245" cy="288063"/>
            <a:chOff x="3906325" y="2716500"/>
            <a:chExt cx="3677900" cy="477400"/>
          </a:xfrm>
        </p:grpSpPr>
        <p:sp>
          <p:nvSpPr>
            <p:cNvPr id="406" name="Google Shape;406;p32"/>
            <p:cNvSpPr/>
            <p:nvPr/>
          </p:nvSpPr>
          <p:spPr>
            <a:xfrm>
              <a:off x="3906325" y="2716500"/>
              <a:ext cx="268226" cy="267657"/>
            </a:xfrm>
            <a:custGeom>
              <a:avLst/>
              <a:gdLst/>
              <a:ahLst/>
              <a:cxnLst/>
              <a:rect l="l" t="t" r="r" b="b"/>
              <a:pathLst>
                <a:path w="1885" h="1881" extrusionOk="0">
                  <a:moveTo>
                    <a:pt x="1574" y="1"/>
                  </a:moveTo>
                  <a:lnTo>
                    <a:pt x="1" y="1572"/>
                  </a:lnTo>
                  <a:lnTo>
                    <a:pt x="1" y="1880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7" name="Google Shape;407;p32"/>
            <p:cNvSpPr/>
            <p:nvPr/>
          </p:nvSpPr>
          <p:spPr>
            <a:xfrm>
              <a:off x="3906325" y="2716500"/>
              <a:ext cx="432150" cy="431581"/>
            </a:xfrm>
            <a:custGeom>
              <a:avLst/>
              <a:gdLst/>
              <a:ahLst/>
              <a:cxnLst/>
              <a:rect l="l" t="t" r="r" b="b"/>
              <a:pathLst>
                <a:path w="3037" h="3033" extrusionOk="0">
                  <a:moveTo>
                    <a:pt x="2725" y="1"/>
                  </a:moveTo>
                  <a:lnTo>
                    <a:pt x="1" y="2724"/>
                  </a:lnTo>
                  <a:lnTo>
                    <a:pt x="1" y="3032"/>
                  </a:lnTo>
                  <a:lnTo>
                    <a:pt x="303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3980034" y="2716500"/>
              <a:ext cx="522365" cy="477400"/>
            </a:xfrm>
            <a:custGeom>
              <a:avLst/>
              <a:gdLst/>
              <a:ahLst/>
              <a:cxnLst/>
              <a:rect l="l" t="t" r="r" b="b"/>
              <a:pathLst>
                <a:path w="3671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4143958" y="2716500"/>
              <a:ext cx="521938" cy="477400"/>
            </a:xfrm>
            <a:custGeom>
              <a:avLst/>
              <a:gdLst/>
              <a:ahLst/>
              <a:cxnLst/>
              <a:rect l="l" t="t" r="r" b="b"/>
              <a:pathLst>
                <a:path w="3668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4307882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4471806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8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4635303" y="2716500"/>
              <a:ext cx="522223" cy="477400"/>
            </a:xfrm>
            <a:custGeom>
              <a:avLst/>
              <a:gdLst/>
              <a:ahLst/>
              <a:cxnLst/>
              <a:rect l="l" t="t" r="r" b="b"/>
              <a:pathLst>
                <a:path w="3670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4799226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4963008" y="2716500"/>
              <a:ext cx="521938" cy="477400"/>
            </a:xfrm>
            <a:custGeom>
              <a:avLst/>
              <a:gdLst/>
              <a:ahLst/>
              <a:cxnLst/>
              <a:rect l="l" t="t" r="r" b="b"/>
              <a:pathLst>
                <a:path w="3668" h="3355" extrusionOk="0">
                  <a:moveTo>
                    <a:pt x="3358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5126932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5290429" y="2716500"/>
              <a:ext cx="522223" cy="477400"/>
            </a:xfrm>
            <a:custGeom>
              <a:avLst/>
              <a:gdLst/>
              <a:ahLst/>
              <a:cxnLst/>
              <a:rect l="l" t="t" r="r" b="b"/>
              <a:pathLst>
                <a:path w="3670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5454353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5618277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9" name="Google Shape;419;p32"/>
            <p:cNvSpPr/>
            <p:nvPr/>
          </p:nvSpPr>
          <p:spPr>
            <a:xfrm>
              <a:off x="5782201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5945982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6109479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6273403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23" name="Google Shape;423;p32"/>
            <p:cNvSpPr/>
            <p:nvPr/>
          </p:nvSpPr>
          <p:spPr>
            <a:xfrm>
              <a:off x="6437327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24" name="Google Shape;424;p32"/>
            <p:cNvSpPr/>
            <p:nvPr/>
          </p:nvSpPr>
          <p:spPr>
            <a:xfrm>
              <a:off x="6601251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25" name="Google Shape;425;p32"/>
            <p:cNvSpPr/>
            <p:nvPr/>
          </p:nvSpPr>
          <p:spPr>
            <a:xfrm>
              <a:off x="6764463" y="2716500"/>
              <a:ext cx="522365" cy="477400"/>
            </a:xfrm>
            <a:custGeom>
              <a:avLst/>
              <a:gdLst/>
              <a:ahLst/>
              <a:cxnLst/>
              <a:rect l="l" t="t" r="r" b="b"/>
              <a:pathLst>
                <a:path w="3671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6928387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7092311" y="2716500"/>
              <a:ext cx="491914" cy="477400"/>
            </a:xfrm>
            <a:custGeom>
              <a:avLst/>
              <a:gdLst/>
              <a:ahLst/>
              <a:cxnLst/>
              <a:rect l="l" t="t" r="r" b="b"/>
              <a:pathLst>
                <a:path w="345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456" y="210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7256235" y="2865910"/>
              <a:ext cx="327990" cy="327990"/>
            </a:xfrm>
            <a:custGeom>
              <a:avLst/>
              <a:gdLst/>
              <a:ahLst/>
              <a:cxnLst/>
              <a:rect l="l" t="t" r="r" b="b"/>
              <a:pathLst>
                <a:path w="2305" h="2305" extrusionOk="0">
                  <a:moveTo>
                    <a:pt x="2304" y="1"/>
                  </a:moveTo>
                  <a:lnTo>
                    <a:pt x="0" y="2305"/>
                  </a:lnTo>
                  <a:lnTo>
                    <a:pt x="309" y="2305"/>
                  </a:lnTo>
                  <a:lnTo>
                    <a:pt x="2304" y="31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29" name="Google Shape;429;p32"/>
            <p:cNvSpPr/>
            <p:nvPr/>
          </p:nvSpPr>
          <p:spPr>
            <a:xfrm>
              <a:off x="7419590" y="3029834"/>
              <a:ext cx="164635" cy="164066"/>
            </a:xfrm>
            <a:custGeom>
              <a:avLst/>
              <a:gdLst/>
              <a:ahLst/>
              <a:cxnLst/>
              <a:rect l="l" t="t" r="r" b="b"/>
              <a:pathLst>
                <a:path w="1157" h="1153" extrusionOk="0">
                  <a:moveTo>
                    <a:pt x="1156" y="1"/>
                  </a:moveTo>
                  <a:lnTo>
                    <a:pt x="1" y="1153"/>
                  </a:lnTo>
                  <a:lnTo>
                    <a:pt x="313" y="1153"/>
                  </a:lnTo>
                  <a:lnTo>
                    <a:pt x="1156" y="312"/>
                  </a:lnTo>
                  <a:lnTo>
                    <a:pt x="11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30" name="Google Shape;430;p32"/>
            <p:cNvSpPr/>
            <p:nvPr/>
          </p:nvSpPr>
          <p:spPr>
            <a:xfrm>
              <a:off x="7583514" y="3193758"/>
              <a:ext cx="711" cy="142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31" name="Google Shape;431;p32"/>
          <p:cNvSpPr/>
          <p:nvPr/>
        </p:nvSpPr>
        <p:spPr>
          <a:xfrm>
            <a:off x="1514575" y="1286400"/>
            <a:ext cx="6465000" cy="3544200"/>
          </a:xfrm>
          <a:prstGeom prst="rect">
            <a:avLst/>
          </a:prstGeom>
          <a:solidFill>
            <a:srgbClr val="F1D7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32" name="Google Shape;432;p32"/>
          <p:cNvSpPr txBox="1">
            <a:spLocks noGrp="1"/>
          </p:cNvSpPr>
          <p:nvPr>
            <p:ph type="ctrTitle"/>
          </p:nvPr>
        </p:nvSpPr>
        <p:spPr>
          <a:xfrm>
            <a:off x="590550" y="410777"/>
            <a:ext cx="2092800" cy="7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_1">
    <p:bg>
      <p:bgPr>
        <a:solidFill>
          <a:srgbClr val="F3F3F3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36" name="Google Shape;436;p3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7" name="Google Shape;437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 1">
  <p:cSld name="CUSTOM_14_4_1_1_3">
    <p:bg>
      <p:bgPr>
        <a:solidFill>
          <a:srgbClr val="F3F3F3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a0811d2366_0_474"/>
          <p:cNvSpPr/>
          <p:nvPr/>
        </p:nvSpPr>
        <p:spPr>
          <a:xfrm rot="10800000" flipH="1">
            <a:off x="371475" y="-18900"/>
            <a:ext cx="704700" cy="5162400"/>
          </a:xfrm>
          <a:prstGeom prst="rect">
            <a:avLst/>
          </a:prstGeom>
          <a:solidFill>
            <a:srgbClr val="F1D7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40" name="Google Shape;440;ga0811d2366_0_474"/>
          <p:cNvCxnSpPr/>
          <p:nvPr/>
        </p:nvCxnSpPr>
        <p:spPr>
          <a:xfrm>
            <a:off x="723900" y="1139950"/>
            <a:ext cx="0" cy="40008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1" name="Google Shape;441;ga0811d2366_0_474"/>
          <p:cNvCxnSpPr/>
          <p:nvPr/>
        </p:nvCxnSpPr>
        <p:spPr>
          <a:xfrm>
            <a:off x="723900" y="0"/>
            <a:ext cx="0" cy="3954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42" name="Google Shape;442;ga0811d2366_0_474"/>
          <p:cNvGrpSpPr/>
          <p:nvPr/>
        </p:nvGrpSpPr>
        <p:grpSpPr>
          <a:xfrm rot="-5400000">
            <a:off x="7385674" y="965896"/>
            <a:ext cx="2219245" cy="288063"/>
            <a:chOff x="3906325" y="2716500"/>
            <a:chExt cx="3677900" cy="477400"/>
          </a:xfrm>
        </p:grpSpPr>
        <p:sp>
          <p:nvSpPr>
            <p:cNvPr id="443" name="Google Shape;443;ga0811d2366_0_474"/>
            <p:cNvSpPr/>
            <p:nvPr/>
          </p:nvSpPr>
          <p:spPr>
            <a:xfrm>
              <a:off x="3906325" y="2716500"/>
              <a:ext cx="268226" cy="267657"/>
            </a:xfrm>
            <a:custGeom>
              <a:avLst/>
              <a:gdLst/>
              <a:ahLst/>
              <a:cxnLst/>
              <a:rect l="l" t="t" r="r" b="b"/>
              <a:pathLst>
                <a:path w="1885" h="1881" extrusionOk="0">
                  <a:moveTo>
                    <a:pt x="1574" y="1"/>
                  </a:moveTo>
                  <a:lnTo>
                    <a:pt x="1" y="1572"/>
                  </a:lnTo>
                  <a:lnTo>
                    <a:pt x="1" y="1880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44" name="Google Shape;444;ga0811d2366_0_474"/>
            <p:cNvSpPr/>
            <p:nvPr/>
          </p:nvSpPr>
          <p:spPr>
            <a:xfrm>
              <a:off x="3906325" y="2716500"/>
              <a:ext cx="432150" cy="431581"/>
            </a:xfrm>
            <a:custGeom>
              <a:avLst/>
              <a:gdLst/>
              <a:ahLst/>
              <a:cxnLst/>
              <a:rect l="l" t="t" r="r" b="b"/>
              <a:pathLst>
                <a:path w="3037" h="3033" extrusionOk="0">
                  <a:moveTo>
                    <a:pt x="2725" y="1"/>
                  </a:moveTo>
                  <a:lnTo>
                    <a:pt x="1" y="2724"/>
                  </a:lnTo>
                  <a:lnTo>
                    <a:pt x="1" y="3032"/>
                  </a:lnTo>
                  <a:lnTo>
                    <a:pt x="303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45" name="Google Shape;445;ga0811d2366_0_474"/>
            <p:cNvSpPr/>
            <p:nvPr/>
          </p:nvSpPr>
          <p:spPr>
            <a:xfrm>
              <a:off x="3980034" y="2716500"/>
              <a:ext cx="522365" cy="477400"/>
            </a:xfrm>
            <a:custGeom>
              <a:avLst/>
              <a:gdLst/>
              <a:ahLst/>
              <a:cxnLst/>
              <a:rect l="l" t="t" r="r" b="b"/>
              <a:pathLst>
                <a:path w="3671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46" name="Google Shape;446;ga0811d2366_0_474"/>
            <p:cNvSpPr/>
            <p:nvPr/>
          </p:nvSpPr>
          <p:spPr>
            <a:xfrm>
              <a:off x="4143958" y="2716500"/>
              <a:ext cx="521938" cy="477400"/>
            </a:xfrm>
            <a:custGeom>
              <a:avLst/>
              <a:gdLst/>
              <a:ahLst/>
              <a:cxnLst/>
              <a:rect l="l" t="t" r="r" b="b"/>
              <a:pathLst>
                <a:path w="3668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47" name="Google Shape;447;ga0811d2366_0_474"/>
            <p:cNvSpPr/>
            <p:nvPr/>
          </p:nvSpPr>
          <p:spPr>
            <a:xfrm>
              <a:off x="4307882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48" name="Google Shape;448;ga0811d2366_0_474"/>
            <p:cNvSpPr/>
            <p:nvPr/>
          </p:nvSpPr>
          <p:spPr>
            <a:xfrm>
              <a:off x="4471806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8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49" name="Google Shape;449;ga0811d2366_0_474"/>
            <p:cNvSpPr/>
            <p:nvPr/>
          </p:nvSpPr>
          <p:spPr>
            <a:xfrm>
              <a:off x="4635303" y="2716500"/>
              <a:ext cx="522223" cy="477400"/>
            </a:xfrm>
            <a:custGeom>
              <a:avLst/>
              <a:gdLst/>
              <a:ahLst/>
              <a:cxnLst/>
              <a:rect l="l" t="t" r="r" b="b"/>
              <a:pathLst>
                <a:path w="3670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50" name="Google Shape;450;ga0811d2366_0_474"/>
            <p:cNvSpPr/>
            <p:nvPr/>
          </p:nvSpPr>
          <p:spPr>
            <a:xfrm>
              <a:off x="4799226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51" name="Google Shape;451;ga0811d2366_0_474"/>
            <p:cNvSpPr/>
            <p:nvPr/>
          </p:nvSpPr>
          <p:spPr>
            <a:xfrm>
              <a:off x="4963008" y="2716500"/>
              <a:ext cx="521938" cy="477400"/>
            </a:xfrm>
            <a:custGeom>
              <a:avLst/>
              <a:gdLst/>
              <a:ahLst/>
              <a:cxnLst/>
              <a:rect l="l" t="t" r="r" b="b"/>
              <a:pathLst>
                <a:path w="3668" h="3355" extrusionOk="0">
                  <a:moveTo>
                    <a:pt x="3358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52" name="Google Shape;452;ga0811d2366_0_474"/>
            <p:cNvSpPr/>
            <p:nvPr/>
          </p:nvSpPr>
          <p:spPr>
            <a:xfrm>
              <a:off x="5126932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53" name="Google Shape;453;ga0811d2366_0_474"/>
            <p:cNvSpPr/>
            <p:nvPr/>
          </p:nvSpPr>
          <p:spPr>
            <a:xfrm>
              <a:off x="5290429" y="2716500"/>
              <a:ext cx="522223" cy="477400"/>
            </a:xfrm>
            <a:custGeom>
              <a:avLst/>
              <a:gdLst/>
              <a:ahLst/>
              <a:cxnLst/>
              <a:rect l="l" t="t" r="r" b="b"/>
              <a:pathLst>
                <a:path w="3670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54" name="Google Shape;454;ga0811d2366_0_474"/>
            <p:cNvSpPr/>
            <p:nvPr/>
          </p:nvSpPr>
          <p:spPr>
            <a:xfrm>
              <a:off x="5454353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55" name="Google Shape;455;ga0811d2366_0_474"/>
            <p:cNvSpPr/>
            <p:nvPr/>
          </p:nvSpPr>
          <p:spPr>
            <a:xfrm>
              <a:off x="5618277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56" name="Google Shape;456;ga0811d2366_0_474"/>
            <p:cNvSpPr/>
            <p:nvPr/>
          </p:nvSpPr>
          <p:spPr>
            <a:xfrm>
              <a:off x="5782201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57" name="Google Shape;457;ga0811d2366_0_474"/>
            <p:cNvSpPr/>
            <p:nvPr/>
          </p:nvSpPr>
          <p:spPr>
            <a:xfrm>
              <a:off x="5945982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58" name="Google Shape;458;ga0811d2366_0_474"/>
            <p:cNvSpPr/>
            <p:nvPr/>
          </p:nvSpPr>
          <p:spPr>
            <a:xfrm>
              <a:off x="6109479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59" name="Google Shape;459;ga0811d2366_0_474"/>
            <p:cNvSpPr/>
            <p:nvPr/>
          </p:nvSpPr>
          <p:spPr>
            <a:xfrm>
              <a:off x="6273403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60" name="Google Shape;460;ga0811d2366_0_474"/>
            <p:cNvSpPr/>
            <p:nvPr/>
          </p:nvSpPr>
          <p:spPr>
            <a:xfrm>
              <a:off x="6437327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61" name="Google Shape;461;ga0811d2366_0_474"/>
            <p:cNvSpPr/>
            <p:nvPr/>
          </p:nvSpPr>
          <p:spPr>
            <a:xfrm>
              <a:off x="6601251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62" name="Google Shape;462;ga0811d2366_0_474"/>
            <p:cNvSpPr/>
            <p:nvPr/>
          </p:nvSpPr>
          <p:spPr>
            <a:xfrm>
              <a:off x="6764463" y="2716500"/>
              <a:ext cx="522365" cy="477400"/>
            </a:xfrm>
            <a:custGeom>
              <a:avLst/>
              <a:gdLst/>
              <a:ahLst/>
              <a:cxnLst/>
              <a:rect l="l" t="t" r="r" b="b"/>
              <a:pathLst>
                <a:path w="3671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63" name="Google Shape;463;ga0811d2366_0_474"/>
            <p:cNvSpPr/>
            <p:nvPr/>
          </p:nvSpPr>
          <p:spPr>
            <a:xfrm>
              <a:off x="6928387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64" name="Google Shape;464;ga0811d2366_0_474"/>
            <p:cNvSpPr/>
            <p:nvPr/>
          </p:nvSpPr>
          <p:spPr>
            <a:xfrm>
              <a:off x="7092311" y="2716500"/>
              <a:ext cx="491914" cy="477400"/>
            </a:xfrm>
            <a:custGeom>
              <a:avLst/>
              <a:gdLst/>
              <a:ahLst/>
              <a:cxnLst/>
              <a:rect l="l" t="t" r="r" b="b"/>
              <a:pathLst>
                <a:path w="345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456" y="210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65" name="Google Shape;465;ga0811d2366_0_474"/>
            <p:cNvSpPr/>
            <p:nvPr/>
          </p:nvSpPr>
          <p:spPr>
            <a:xfrm>
              <a:off x="7256235" y="2865910"/>
              <a:ext cx="327990" cy="327990"/>
            </a:xfrm>
            <a:custGeom>
              <a:avLst/>
              <a:gdLst/>
              <a:ahLst/>
              <a:cxnLst/>
              <a:rect l="l" t="t" r="r" b="b"/>
              <a:pathLst>
                <a:path w="2305" h="2305" extrusionOk="0">
                  <a:moveTo>
                    <a:pt x="2304" y="1"/>
                  </a:moveTo>
                  <a:lnTo>
                    <a:pt x="0" y="2305"/>
                  </a:lnTo>
                  <a:lnTo>
                    <a:pt x="309" y="2305"/>
                  </a:lnTo>
                  <a:lnTo>
                    <a:pt x="2304" y="31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66" name="Google Shape;466;ga0811d2366_0_474"/>
            <p:cNvSpPr/>
            <p:nvPr/>
          </p:nvSpPr>
          <p:spPr>
            <a:xfrm>
              <a:off x="7419590" y="3029834"/>
              <a:ext cx="164635" cy="164066"/>
            </a:xfrm>
            <a:custGeom>
              <a:avLst/>
              <a:gdLst/>
              <a:ahLst/>
              <a:cxnLst/>
              <a:rect l="l" t="t" r="r" b="b"/>
              <a:pathLst>
                <a:path w="1157" h="1153" extrusionOk="0">
                  <a:moveTo>
                    <a:pt x="1156" y="1"/>
                  </a:moveTo>
                  <a:lnTo>
                    <a:pt x="1" y="1153"/>
                  </a:lnTo>
                  <a:lnTo>
                    <a:pt x="313" y="1153"/>
                  </a:lnTo>
                  <a:lnTo>
                    <a:pt x="1156" y="312"/>
                  </a:lnTo>
                  <a:lnTo>
                    <a:pt x="11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67" name="Google Shape;467;ga0811d2366_0_474"/>
            <p:cNvSpPr/>
            <p:nvPr/>
          </p:nvSpPr>
          <p:spPr>
            <a:xfrm>
              <a:off x="7583514" y="3193758"/>
              <a:ext cx="711" cy="142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68" name="Google Shape;468;ga0811d2366_0_474"/>
          <p:cNvSpPr txBox="1">
            <a:spLocks noGrp="1"/>
          </p:cNvSpPr>
          <p:nvPr>
            <p:ph type="ctrTitle"/>
          </p:nvPr>
        </p:nvSpPr>
        <p:spPr>
          <a:xfrm>
            <a:off x="590550" y="410777"/>
            <a:ext cx="2092800" cy="7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4">
  <p:cSld name="CUSTOM_8">
    <p:bg>
      <p:bgPr>
        <a:solidFill>
          <a:srgbClr val="F3F3F3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0"/>
          <p:cNvSpPr/>
          <p:nvPr/>
        </p:nvSpPr>
        <p:spPr>
          <a:xfrm rot="10800000" flipH="1">
            <a:off x="371475" y="313200"/>
            <a:ext cx="704700" cy="4830300"/>
          </a:xfrm>
          <a:prstGeom prst="rect">
            <a:avLst/>
          </a:prstGeom>
          <a:solidFill>
            <a:srgbClr val="F1D7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8" name="Google Shape;18;p20"/>
          <p:cNvCxnSpPr/>
          <p:nvPr/>
        </p:nvCxnSpPr>
        <p:spPr>
          <a:xfrm>
            <a:off x="723900" y="1139950"/>
            <a:ext cx="0" cy="40008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9;p20"/>
          <p:cNvCxnSpPr/>
          <p:nvPr/>
        </p:nvCxnSpPr>
        <p:spPr>
          <a:xfrm>
            <a:off x="723900" y="0"/>
            <a:ext cx="0" cy="3954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0" name="Google Shape;20;p20"/>
          <p:cNvGrpSpPr/>
          <p:nvPr/>
        </p:nvGrpSpPr>
        <p:grpSpPr>
          <a:xfrm rot="-5400000">
            <a:off x="7385674" y="965896"/>
            <a:ext cx="2219245" cy="288063"/>
            <a:chOff x="3906325" y="2716500"/>
            <a:chExt cx="3677900" cy="477400"/>
          </a:xfrm>
        </p:grpSpPr>
        <p:sp>
          <p:nvSpPr>
            <p:cNvPr id="21" name="Google Shape;21;p20"/>
            <p:cNvSpPr/>
            <p:nvPr/>
          </p:nvSpPr>
          <p:spPr>
            <a:xfrm>
              <a:off x="3906325" y="2716500"/>
              <a:ext cx="268226" cy="267657"/>
            </a:xfrm>
            <a:custGeom>
              <a:avLst/>
              <a:gdLst/>
              <a:ahLst/>
              <a:cxnLst/>
              <a:rect l="l" t="t" r="r" b="b"/>
              <a:pathLst>
                <a:path w="1885" h="1881" extrusionOk="0">
                  <a:moveTo>
                    <a:pt x="1574" y="1"/>
                  </a:moveTo>
                  <a:lnTo>
                    <a:pt x="1" y="1572"/>
                  </a:lnTo>
                  <a:lnTo>
                    <a:pt x="1" y="1880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" name="Google Shape;22;p20"/>
            <p:cNvSpPr/>
            <p:nvPr/>
          </p:nvSpPr>
          <p:spPr>
            <a:xfrm>
              <a:off x="3906325" y="2716500"/>
              <a:ext cx="432150" cy="431581"/>
            </a:xfrm>
            <a:custGeom>
              <a:avLst/>
              <a:gdLst/>
              <a:ahLst/>
              <a:cxnLst/>
              <a:rect l="l" t="t" r="r" b="b"/>
              <a:pathLst>
                <a:path w="3037" h="3033" extrusionOk="0">
                  <a:moveTo>
                    <a:pt x="2725" y="1"/>
                  </a:moveTo>
                  <a:lnTo>
                    <a:pt x="1" y="2724"/>
                  </a:lnTo>
                  <a:lnTo>
                    <a:pt x="1" y="3032"/>
                  </a:lnTo>
                  <a:lnTo>
                    <a:pt x="303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" name="Google Shape;23;p20"/>
            <p:cNvSpPr/>
            <p:nvPr/>
          </p:nvSpPr>
          <p:spPr>
            <a:xfrm>
              <a:off x="3980034" y="2716500"/>
              <a:ext cx="522365" cy="477400"/>
            </a:xfrm>
            <a:custGeom>
              <a:avLst/>
              <a:gdLst/>
              <a:ahLst/>
              <a:cxnLst/>
              <a:rect l="l" t="t" r="r" b="b"/>
              <a:pathLst>
                <a:path w="3671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" name="Google Shape;24;p20"/>
            <p:cNvSpPr/>
            <p:nvPr/>
          </p:nvSpPr>
          <p:spPr>
            <a:xfrm>
              <a:off x="4143958" y="2716500"/>
              <a:ext cx="521938" cy="477400"/>
            </a:xfrm>
            <a:custGeom>
              <a:avLst/>
              <a:gdLst/>
              <a:ahLst/>
              <a:cxnLst/>
              <a:rect l="l" t="t" r="r" b="b"/>
              <a:pathLst>
                <a:path w="3668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" name="Google Shape;25;p20"/>
            <p:cNvSpPr/>
            <p:nvPr/>
          </p:nvSpPr>
          <p:spPr>
            <a:xfrm>
              <a:off x="4307882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" name="Google Shape;26;p20"/>
            <p:cNvSpPr/>
            <p:nvPr/>
          </p:nvSpPr>
          <p:spPr>
            <a:xfrm>
              <a:off x="4471806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8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" name="Google Shape;27;p20"/>
            <p:cNvSpPr/>
            <p:nvPr/>
          </p:nvSpPr>
          <p:spPr>
            <a:xfrm>
              <a:off x="4635303" y="2716500"/>
              <a:ext cx="522223" cy="477400"/>
            </a:xfrm>
            <a:custGeom>
              <a:avLst/>
              <a:gdLst/>
              <a:ahLst/>
              <a:cxnLst/>
              <a:rect l="l" t="t" r="r" b="b"/>
              <a:pathLst>
                <a:path w="3670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" name="Google Shape;28;p20"/>
            <p:cNvSpPr/>
            <p:nvPr/>
          </p:nvSpPr>
          <p:spPr>
            <a:xfrm>
              <a:off x="4799226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" name="Google Shape;29;p20"/>
            <p:cNvSpPr/>
            <p:nvPr/>
          </p:nvSpPr>
          <p:spPr>
            <a:xfrm>
              <a:off x="4963008" y="2716500"/>
              <a:ext cx="521938" cy="477400"/>
            </a:xfrm>
            <a:custGeom>
              <a:avLst/>
              <a:gdLst/>
              <a:ahLst/>
              <a:cxnLst/>
              <a:rect l="l" t="t" r="r" b="b"/>
              <a:pathLst>
                <a:path w="3668" h="3355" extrusionOk="0">
                  <a:moveTo>
                    <a:pt x="3358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" name="Google Shape;30;p20"/>
            <p:cNvSpPr/>
            <p:nvPr/>
          </p:nvSpPr>
          <p:spPr>
            <a:xfrm>
              <a:off x="5126932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" name="Google Shape;31;p20"/>
            <p:cNvSpPr/>
            <p:nvPr/>
          </p:nvSpPr>
          <p:spPr>
            <a:xfrm>
              <a:off x="5290429" y="2716500"/>
              <a:ext cx="522223" cy="477400"/>
            </a:xfrm>
            <a:custGeom>
              <a:avLst/>
              <a:gdLst/>
              <a:ahLst/>
              <a:cxnLst/>
              <a:rect l="l" t="t" r="r" b="b"/>
              <a:pathLst>
                <a:path w="3670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" name="Google Shape;32;p20"/>
            <p:cNvSpPr/>
            <p:nvPr/>
          </p:nvSpPr>
          <p:spPr>
            <a:xfrm>
              <a:off x="5454353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" name="Google Shape;33;p20"/>
            <p:cNvSpPr/>
            <p:nvPr/>
          </p:nvSpPr>
          <p:spPr>
            <a:xfrm>
              <a:off x="5618277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" name="Google Shape;34;p20"/>
            <p:cNvSpPr/>
            <p:nvPr/>
          </p:nvSpPr>
          <p:spPr>
            <a:xfrm>
              <a:off x="5782201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" name="Google Shape;35;p20"/>
            <p:cNvSpPr/>
            <p:nvPr/>
          </p:nvSpPr>
          <p:spPr>
            <a:xfrm>
              <a:off x="5945982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6" name="Google Shape;36;p20"/>
            <p:cNvSpPr/>
            <p:nvPr/>
          </p:nvSpPr>
          <p:spPr>
            <a:xfrm>
              <a:off x="6109479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7" name="Google Shape;37;p20"/>
            <p:cNvSpPr/>
            <p:nvPr/>
          </p:nvSpPr>
          <p:spPr>
            <a:xfrm>
              <a:off x="6273403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" name="Google Shape;38;p20"/>
            <p:cNvSpPr/>
            <p:nvPr/>
          </p:nvSpPr>
          <p:spPr>
            <a:xfrm>
              <a:off x="6437327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" name="Google Shape;39;p20"/>
            <p:cNvSpPr/>
            <p:nvPr/>
          </p:nvSpPr>
          <p:spPr>
            <a:xfrm>
              <a:off x="6601251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" name="Google Shape;40;p20"/>
            <p:cNvSpPr/>
            <p:nvPr/>
          </p:nvSpPr>
          <p:spPr>
            <a:xfrm>
              <a:off x="6764463" y="2716500"/>
              <a:ext cx="522365" cy="477400"/>
            </a:xfrm>
            <a:custGeom>
              <a:avLst/>
              <a:gdLst/>
              <a:ahLst/>
              <a:cxnLst/>
              <a:rect l="l" t="t" r="r" b="b"/>
              <a:pathLst>
                <a:path w="3671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" name="Google Shape;41;p20"/>
            <p:cNvSpPr/>
            <p:nvPr/>
          </p:nvSpPr>
          <p:spPr>
            <a:xfrm>
              <a:off x="6928387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2" name="Google Shape;42;p20"/>
            <p:cNvSpPr/>
            <p:nvPr/>
          </p:nvSpPr>
          <p:spPr>
            <a:xfrm>
              <a:off x="7092311" y="2716500"/>
              <a:ext cx="491914" cy="477400"/>
            </a:xfrm>
            <a:custGeom>
              <a:avLst/>
              <a:gdLst/>
              <a:ahLst/>
              <a:cxnLst/>
              <a:rect l="l" t="t" r="r" b="b"/>
              <a:pathLst>
                <a:path w="345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456" y="210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3" name="Google Shape;43;p20"/>
            <p:cNvSpPr/>
            <p:nvPr/>
          </p:nvSpPr>
          <p:spPr>
            <a:xfrm>
              <a:off x="7256235" y="2865910"/>
              <a:ext cx="327990" cy="327990"/>
            </a:xfrm>
            <a:custGeom>
              <a:avLst/>
              <a:gdLst/>
              <a:ahLst/>
              <a:cxnLst/>
              <a:rect l="l" t="t" r="r" b="b"/>
              <a:pathLst>
                <a:path w="2305" h="2305" extrusionOk="0">
                  <a:moveTo>
                    <a:pt x="2304" y="1"/>
                  </a:moveTo>
                  <a:lnTo>
                    <a:pt x="0" y="2305"/>
                  </a:lnTo>
                  <a:lnTo>
                    <a:pt x="309" y="2305"/>
                  </a:lnTo>
                  <a:lnTo>
                    <a:pt x="2304" y="31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4" name="Google Shape;44;p20"/>
            <p:cNvSpPr/>
            <p:nvPr/>
          </p:nvSpPr>
          <p:spPr>
            <a:xfrm>
              <a:off x="7419590" y="3029834"/>
              <a:ext cx="164635" cy="164066"/>
            </a:xfrm>
            <a:custGeom>
              <a:avLst/>
              <a:gdLst/>
              <a:ahLst/>
              <a:cxnLst/>
              <a:rect l="l" t="t" r="r" b="b"/>
              <a:pathLst>
                <a:path w="1157" h="1153" extrusionOk="0">
                  <a:moveTo>
                    <a:pt x="1156" y="1"/>
                  </a:moveTo>
                  <a:lnTo>
                    <a:pt x="1" y="1153"/>
                  </a:lnTo>
                  <a:lnTo>
                    <a:pt x="313" y="1153"/>
                  </a:lnTo>
                  <a:lnTo>
                    <a:pt x="1156" y="312"/>
                  </a:lnTo>
                  <a:lnTo>
                    <a:pt x="11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5" name="Google Shape;45;p20"/>
            <p:cNvSpPr/>
            <p:nvPr/>
          </p:nvSpPr>
          <p:spPr>
            <a:xfrm>
              <a:off x="7583514" y="3193758"/>
              <a:ext cx="711" cy="142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1366500" y="2134800"/>
            <a:ext cx="5308200" cy="14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" name="Google Shape;47;p20"/>
          <p:cNvSpPr/>
          <p:nvPr/>
        </p:nvSpPr>
        <p:spPr>
          <a:xfrm>
            <a:off x="1514575" y="1599150"/>
            <a:ext cx="6465000" cy="3544200"/>
          </a:xfrm>
          <a:prstGeom prst="rect">
            <a:avLst/>
          </a:prstGeom>
          <a:solidFill>
            <a:srgbClr val="F1D7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" name="Google Shape;48;p20"/>
          <p:cNvSpPr txBox="1">
            <a:spLocks noGrp="1"/>
          </p:cNvSpPr>
          <p:nvPr>
            <p:ph type="ctrTitle"/>
          </p:nvPr>
        </p:nvSpPr>
        <p:spPr>
          <a:xfrm>
            <a:off x="590550" y="410777"/>
            <a:ext cx="2092800" cy="7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ing slide">
  <p:cSld name="CUSTOM_15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Google Shape;50;p31"/>
          <p:cNvCxnSpPr/>
          <p:nvPr/>
        </p:nvCxnSpPr>
        <p:spPr>
          <a:xfrm>
            <a:off x="723900" y="1139950"/>
            <a:ext cx="0" cy="40008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" name="Google Shape;51;p31"/>
          <p:cNvCxnSpPr/>
          <p:nvPr/>
        </p:nvCxnSpPr>
        <p:spPr>
          <a:xfrm>
            <a:off x="723900" y="0"/>
            <a:ext cx="0" cy="3954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" name="Google Shape;52;p31"/>
          <p:cNvSpPr/>
          <p:nvPr/>
        </p:nvSpPr>
        <p:spPr>
          <a:xfrm flipH="1">
            <a:off x="4976100" y="0"/>
            <a:ext cx="4167900" cy="5143500"/>
          </a:xfrm>
          <a:prstGeom prst="rect">
            <a:avLst/>
          </a:prstGeom>
          <a:solidFill>
            <a:srgbClr val="F1D7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3" name="Google Shape;53;p31"/>
          <p:cNvSpPr txBox="1">
            <a:spLocks noGrp="1"/>
          </p:cNvSpPr>
          <p:nvPr>
            <p:ph type="ctrTitle"/>
          </p:nvPr>
        </p:nvSpPr>
        <p:spPr>
          <a:xfrm flipH="1">
            <a:off x="1176900" y="1510225"/>
            <a:ext cx="6717600" cy="17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4" name="Google Shape;54;p31"/>
          <p:cNvSpPr txBox="1">
            <a:spLocks noGrp="1"/>
          </p:cNvSpPr>
          <p:nvPr>
            <p:ph type="subTitle" idx="1"/>
          </p:nvPr>
        </p:nvSpPr>
        <p:spPr>
          <a:xfrm flipH="1">
            <a:off x="1176900" y="3292525"/>
            <a:ext cx="2219400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Semi Condensed" panose="00000506000000000000"/>
              <a:buNone/>
              <a:defRPr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cxnSp>
        <p:nvCxnSpPr>
          <p:cNvPr id="55" name="Google Shape;55;p31"/>
          <p:cNvCxnSpPr/>
          <p:nvPr/>
        </p:nvCxnSpPr>
        <p:spPr>
          <a:xfrm>
            <a:off x="1177025" y="2156291"/>
            <a:ext cx="4423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CUSTOM_14_4_1_1">
    <p:bg>
      <p:bgPr>
        <a:solidFill>
          <a:srgbClr val="F3F3F3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/>
          <p:nvPr/>
        </p:nvSpPr>
        <p:spPr>
          <a:xfrm rot="10800000" flipH="1">
            <a:off x="371475" y="-18900"/>
            <a:ext cx="704700" cy="5162400"/>
          </a:xfrm>
          <a:prstGeom prst="rect">
            <a:avLst/>
          </a:prstGeom>
          <a:solidFill>
            <a:srgbClr val="F1D7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58" name="Google Shape;58;p21"/>
          <p:cNvCxnSpPr/>
          <p:nvPr/>
        </p:nvCxnSpPr>
        <p:spPr>
          <a:xfrm>
            <a:off x="723900" y="1139950"/>
            <a:ext cx="0" cy="40008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" name="Google Shape;59;p21"/>
          <p:cNvCxnSpPr/>
          <p:nvPr/>
        </p:nvCxnSpPr>
        <p:spPr>
          <a:xfrm>
            <a:off x="723900" y="0"/>
            <a:ext cx="0" cy="3954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0" name="Google Shape;60;p21"/>
          <p:cNvGrpSpPr/>
          <p:nvPr/>
        </p:nvGrpSpPr>
        <p:grpSpPr>
          <a:xfrm rot="-5400000">
            <a:off x="7385674" y="965896"/>
            <a:ext cx="2219245" cy="288063"/>
            <a:chOff x="3906325" y="2716500"/>
            <a:chExt cx="3677900" cy="477400"/>
          </a:xfrm>
        </p:grpSpPr>
        <p:sp>
          <p:nvSpPr>
            <p:cNvPr id="61" name="Google Shape;61;p21"/>
            <p:cNvSpPr/>
            <p:nvPr/>
          </p:nvSpPr>
          <p:spPr>
            <a:xfrm>
              <a:off x="3906325" y="2716500"/>
              <a:ext cx="268226" cy="267657"/>
            </a:xfrm>
            <a:custGeom>
              <a:avLst/>
              <a:gdLst/>
              <a:ahLst/>
              <a:cxnLst/>
              <a:rect l="l" t="t" r="r" b="b"/>
              <a:pathLst>
                <a:path w="1885" h="1881" extrusionOk="0">
                  <a:moveTo>
                    <a:pt x="1574" y="1"/>
                  </a:moveTo>
                  <a:lnTo>
                    <a:pt x="1" y="1572"/>
                  </a:lnTo>
                  <a:lnTo>
                    <a:pt x="1" y="1880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2" name="Google Shape;62;p21"/>
            <p:cNvSpPr/>
            <p:nvPr/>
          </p:nvSpPr>
          <p:spPr>
            <a:xfrm>
              <a:off x="3906325" y="2716500"/>
              <a:ext cx="432150" cy="431581"/>
            </a:xfrm>
            <a:custGeom>
              <a:avLst/>
              <a:gdLst/>
              <a:ahLst/>
              <a:cxnLst/>
              <a:rect l="l" t="t" r="r" b="b"/>
              <a:pathLst>
                <a:path w="3037" h="3033" extrusionOk="0">
                  <a:moveTo>
                    <a:pt x="2725" y="1"/>
                  </a:moveTo>
                  <a:lnTo>
                    <a:pt x="1" y="2724"/>
                  </a:lnTo>
                  <a:lnTo>
                    <a:pt x="1" y="3032"/>
                  </a:lnTo>
                  <a:lnTo>
                    <a:pt x="303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3" name="Google Shape;63;p21"/>
            <p:cNvSpPr/>
            <p:nvPr/>
          </p:nvSpPr>
          <p:spPr>
            <a:xfrm>
              <a:off x="3980034" y="2716500"/>
              <a:ext cx="522365" cy="477400"/>
            </a:xfrm>
            <a:custGeom>
              <a:avLst/>
              <a:gdLst/>
              <a:ahLst/>
              <a:cxnLst/>
              <a:rect l="l" t="t" r="r" b="b"/>
              <a:pathLst>
                <a:path w="3671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4" name="Google Shape;64;p21"/>
            <p:cNvSpPr/>
            <p:nvPr/>
          </p:nvSpPr>
          <p:spPr>
            <a:xfrm>
              <a:off x="4143958" y="2716500"/>
              <a:ext cx="521938" cy="477400"/>
            </a:xfrm>
            <a:custGeom>
              <a:avLst/>
              <a:gdLst/>
              <a:ahLst/>
              <a:cxnLst/>
              <a:rect l="l" t="t" r="r" b="b"/>
              <a:pathLst>
                <a:path w="3668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5" name="Google Shape;65;p21"/>
            <p:cNvSpPr/>
            <p:nvPr/>
          </p:nvSpPr>
          <p:spPr>
            <a:xfrm>
              <a:off x="4307882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6" name="Google Shape;66;p21"/>
            <p:cNvSpPr/>
            <p:nvPr/>
          </p:nvSpPr>
          <p:spPr>
            <a:xfrm>
              <a:off x="4471806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8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7" name="Google Shape;67;p21"/>
            <p:cNvSpPr/>
            <p:nvPr/>
          </p:nvSpPr>
          <p:spPr>
            <a:xfrm>
              <a:off x="4635303" y="2716500"/>
              <a:ext cx="522223" cy="477400"/>
            </a:xfrm>
            <a:custGeom>
              <a:avLst/>
              <a:gdLst/>
              <a:ahLst/>
              <a:cxnLst/>
              <a:rect l="l" t="t" r="r" b="b"/>
              <a:pathLst>
                <a:path w="3670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8" name="Google Shape;68;p21"/>
            <p:cNvSpPr/>
            <p:nvPr/>
          </p:nvSpPr>
          <p:spPr>
            <a:xfrm>
              <a:off x="4799226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9" name="Google Shape;69;p21"/>
            <p:cNvSpPr/>
            <p:nvPr/>
          </p:nvSpPr>
          <p:spPr>
            <a:xfrm>
              <a:off x="4963008" y="2716500"/>
              <a:ext cx="521938" cy="477400"/>
            </a:xfrm>
            <a:custGeom>
              <a:avLst/>
              <a:gdLst/>
              <a:ahLst/>
              <a:cxnLst/>
              <a:rect l="l" t="t" r="r" b="b"/>
              <a:pathLst>
                <a:path w="3668" h="3355" extrusionOk="0">
                  <a:moveTo>
                    <a:pt x="3358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0" name="Google Shape;70;p21"/>
            <p:cNvSpPr/>
            <p:nvPr/>
          </p:nvSpPr>
          <p:spPr>
            <a:xfrm>
              <a:off x="5126932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1" name="Google Shape;71;p21"/>
            <p:cNvSpPr/>
            <p:nvPr/>
          </p:nvSpPr>
          <p:spPr>
            <a:xfrm>
              <a:off x="5290429" y="2716500"/>
              <a:ext cx="522223" cy="477400"/>
            </a:xfrm>
            <a:custGeom>
              <a:avLst/>
              <a:gdLst/>
              <a:ahLst/>
              <a:cxnLst/>
              <a:rect l="l" t="t" r="r" b="b"/>
              <a:pathLst>
                <a:path w="3670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2" name="Google Shape;72;p21"/>
            <p:cNvSpPr/>
            <p:nvPr/>
          </p:nvSpPr>
          <p:spPr>
            <a:xfrm>
              <a:off x="5454353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3" name="Google Shape;73;p21"/>
            <p:cNvSpPr/>
            <p:nvPr/>
          </p:nvSpPr>
          <p:spPr>
            <a:xfrm>
              <a:off x="5618277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4" name="Google Shape;74;p21"/>
            <p:cNvSpPr/>
            <p:nvPr/>
          </p:nvSpPr>
          <p:spPr>
            <a:xfrm>
              <a:off x="5782201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5" name="Google Shape;75;p21"/>
            <p:cNvSpPr/>
            <p:nvPr/>
          </p:nvSpPr>
          <p:spPr>
            <a:xfrm>
              <a:off x="5945982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6" name="Google Shape;76;p21"/>
            <p:cNvSpPr/>
            <p:nvPr/>
          </p:nvSpPr>
          <p:spPr>
            <a:xfrm>
              <a:off x="6109479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7" name="Google Shape;77;p21"/>
            <p:cNvSpPr/>
            <p:nvPr/>
          </p:nvSpPr>
          <p:spPr>
            <a:xfrm>
              <a:off x="6273403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8" name="Google Shape;78;p21"/>
            <p:cNvSpPr/>
            <p:nvPr/>
          </p:nvSpPr>
          <p:spPr>
            <a:xfrm>
              <a:off x="6437327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9" name="Google Shape;79;p21"/>
            <p:cNvSpPr/>
            <p:nvPr/>
          </p:nvSpPr>
          <p:spPr>
            <a:xfrm>
              <a:off x="6601251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0" name="Google Shape;80;p21"/>
            <p:cNvSpPr/>
            <p:nvPr/>
          </p:nvSpPr>
          <p:spPr>
            <a:xfrm>
              <a:off x="6764463" y="2716500"/>
              <a:ext cx="522365" cy="477400"/>
            </a:xfrm>
            <a:custGeom>
              <a:avLst/>
              <a:gdLst/>
              <a:ahLst/>
              <a:cxnLst/>
              <a:rect l="l" t="t" r="r" b="b"/>
              <a:pathLst>
                <a:path w="3671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1" name="Google Shape;81;p21"/>
            <p:cNvSpPr/>
            <p:nvPr/>
          </p:nvSpPr>
          <p:spPr>
            <a:xfrm>
              <a:off x="6928387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2" name="Google Shape;82;p21"/>
            <p:cNvSpPr/>
            <p:nvPr/>
          </p:nvSpPr>
          <p:spPr>
            <a:xfrm>
              <a:off x="7092311" y="2716500"/>
              <a:ext cx="491914" cy="477400"/>
            </a:xfrm>
            <a:custGeom>
              <a:avLst/>
              <a:gdLst/>
              <a:ahLst/>
              <a:cxnLst/>
              <a:rect l="l" t="t" r="r" b="b"/>
              <a:pathLst>
                <a:path w="345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456" y="210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3" name="Google Shape;83;p21"/>
            <p:cNvSpPr/>
            <p:nvPr/>
          </p:nvSpPr>
          <p:spPr>
            <a:xfrm>
              <a:off x="7256235" y="2865910"/>
              <a:ext cx="327990" cy="327990"/>
            </a:xfrm>
            <a:custGeom>
              <a:avLst/>
              <a:gdLst/>
              <a:ahLst/>
              <a:cxnLst/>
              <a:rect l="l" t="t" r="r" b="b"/>
              <a:pathLst>
                <a:path w="2305" h="2305" extrusionOk="0">
                  <a:moveTo>
                    <a:pt x="2304" y="1"/>
                  </a:moveTo>
                  <a:lnTo>
                    <a:pt x="0" y="2305"/>
                  </a:lnTo>
                  <a:lnTo>
                    <a:pt x="309" y="2305"/>
                  </a:lnTo>
                  <a:lnTo>
                    <a:pt x="2304" y="31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4" name="Google Shape;84;p21"/>
            <p:cNvSpPr/>
            <p:nvPr/>
          </p:nvSpPr>
          <p:spPr>
            <a:xfrm>
              <a:off x="7419590" y="3029834"/>
              <a:ext cx="164635" cy="164066"/>
            </a:xfrm>
            <a:custGeom>
              <a:avLst/>
              <a:gdLst/>
              <a:ahLst/>
              <a:cxnLst/>
              <a:rect l="l" t="t" r="r" b="b"/>
              <a:pathLst>
                <a:path w="1157" h="1153" extrusionOk="0">
                  <a:moveTo>
                    <a:pt x="1156" y="1"/>
                  </a:moveTo>
                  <a:lnTo>
                    <a:pt x="1" y="1153"/>
                  </a:lnTo>
                  <a:lnTo>
                    <a:pt x="313" y="1153"/>
                  </a:lnTo>
                  <a:lnTo>
                    <a:pt x="1156" y="312"/>
                  </a:lnTo>
                  <a:lnTo>
                    <a:pt x="11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5" name="Google Shape;85;p21"/>
            <p:cNvSpPr/>
            <p:nvPr/>
          </p:nvSpPr>
          <p:spPr>
            <a:xfrm>
              <a:off x="7583514" y="3193758"/>
              <a:ext cx="711" cy="142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86" name="Google Shape;86;p21"/>
          <p:cNvSpPr txBox="1">
            <a:spLocks noGrp="1"/>
          </p:cNvSpPr>
          <p:nvPr>
            <p:ph type="ctrTitle"/>
          </p:nvPr>
        </p:nvSpPr>
        <p:spPr>
          <a:xfrm>
            <a:off x="590550" y="410777"/>
            <a:ext cx="2092800" cy="7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CUSTOM_14">
    <p:bg>
      <p:bgPr>
        <a:solidFill>
          <a:srgbClr val="F3F3F3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/>
          <p:nvPr/>
        </p:nvSpPr>
        <p:spPr>
          <a:xfrm>
            <a:off x="371475" y="310300"/>
            <a:ext cx="8772600" cy="4830300"/>
          </a:xfrm>
          <a:prstGeom prst="rect">
            <a:avLst/>
          </a:prstGeom>
          <a:solidFill>
            <a:srgbClr val="F1D7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9" name="Google Shape;89;p22"/>
          <p:cNvSpPr/>
          <p:nvPr/>
        </p:nvSpPr>
        <p:spPr>
          <a:xfrm>
            <a:off x="3780975" y="2872525"/>
            <a:ext cx="1953600" cy="1928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0" name="Google Shape;90;p22"/>
          <p:cNvSpPr/>
          <p:nvPr/>
        </p:nvSpPr>
        <p:spPr>
          <a:xfrm>
            <a:off x="6052175" y="2872525"/>
            <a:ext cx="1953600" cy="1928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1" name="Google Shape;91;p22"/>
          <p:cNvSpPr/>
          <p:nvPr/>
        </p:nvSpPr>
        <p:spPr>
          <a:xfrm>
            <a:off x="1509775" y="2872525"/>
            <a:ext cx="1953600" cy="1928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2" name="Google Shape;92;p22"/>
          <p:cNvSpPr txBox="1">
            <a:spLocks noGrp="1"/>
          </p:cNvSpPr>
          <p:nvPr>
            <p:ph type="subTitle" idx="1"/>
          </p:nvPr>
        </p:nvSpPr>
        <p:spPr>
          <a:xfrm>
            <a:off x="1545925" y="3547000"/>
            <a:ext cx="1881300" cy="9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3" name="Google Shape;93;p22"/>
          <p:cNvSpPr txBox="1">
            <a:spLocks noGrp="1"/>
          </p:cNvSpPr>
          <p:nvPr>
            <p:ph type="subTitle" idx="2"/>
          </p:nvPr>
        </p:nvSpPr>
        <p:spPr>
          <a:xfrm>
            <a:off x="3825058" y="3547000"/>
            <a:ext cx="1881300" cy="9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4" name="Google Shape;94;p22"/>
          <p:cNvSpPr txBox="1">
            <a:spLocks noGrp="1"/>
          </p:cNvSpPr>
          <p:nvPr>
            <p:ph type="subTitle" idx="3"/>
          </p:nvPr>
        </p:nvSpPr>
        <p:spPr>
          <a:xfrm>
            <a:off x="6088325" y="3547000"/>
            <a:ext cx="1881300" cy="9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5" name="Google Shape;95;p22"/>
          <p:cNvSpPr txBox="1">
            <a:spLocks noGrp="1"/>
          </p:cNvSpPr>
          <p:nvPr>
            <p:ph type="subTitle" idx="4"/>
          </p:nvPr>
        </p:nvSpPr>
        <p:spPr>
          <a:xfrm>
            <a:off x="1545926" y="2434600"/>
            <a:ext cx="18813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9pPr>
          </a:lstStyle>
          <a:p/>
        </p:txBody>
      </p:sp>
      <p:sp>
        <p:nvSpPr>
          <p:cNvPr id="96" name="Google Shape;96;p22"/>
          <p:cNvSpPr txBox="1">
            <a:spLocks noGrp="1"/>
          </p:cNvSpPr>
          <p:nvPr>
            <p:ph type="subTitle" idx="5"/>
          </p:nvPr>
        </p:nvSpPr>
        <p:spPr>
          <a:xfrm>
            <a:off x="3825059" y="2434600"/>
            <a:ext cx="18813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9pPr>
          </a:lstStyle>
          <a:p/>
        </p:txBody>
      </p:sp>
      <p:sp>
        <p:nvSpPr>
          <p:cNvPr id="97" name="Google Shape;97;p22"/>
          <p:cNvSpPr txBox="1">
            <a:spLocks noGrp="1"/>
          </p:cNvSpPr>
          <p:nvPr>
            <p:ph type="subTitle" idx="6"/>
          </p:nvPr>
        </p:nvSpPr>
        <p:spPr>
          <a:xfrm>
            <a:off x="6088325" y="2434600"/>
            <a:ext cx="18813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9pPr>
          </a:lstStyle>
          <a:p/>
        </p:txBody>
      </p:sp>
      <p:cxnSp>
        <p:nvCxnSpPr>
          <p:cNvPr id="98" name="Google Shape;98;p22"/>
          <p:cNvCxnSpPr/>
          <p:nvPr/>
        </p:nvCxnSpPr>
        <p:spPr>
          <a:xfrm>
            <a:off x="723900" y="1139950"/>
            <a:ext cx="0" cy="40008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9" name="Google Shape;99;p22"/>
          <p:cNvCxnSpPr/>
          <p:nvPr/>
        </p:nvCxnSpPr>
        <p:spPr>
          <a:xfrm>
            <a:off x="723900" y="0"/>
            <a:ext cx="0" cy="3954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00" name="Google Shape;100;p22"/>
          <p:cNvGrpSpPr/>
          <p:nvPr/>
        </p:nvGrpSpPr>
        <p:grpSpPr>
          <a:xfrm>
            <a:off x="6936924" y="2405296"/>
            <a:ext cx="2219245" cy="288063"/>
            <a:chOff x="3906325" y="2716500"/>
            <a:chExt cx="3677900" cy="477400"/>
          </a:xfrm>
        </p:grpSpPr>
        <p:sp>
          <p:nvSpPr>
            <p:cNvPr id="101" name="Google Shape;101;p22"/>
            <p:cNvSpPr/>
            <p:nvPr/>
          </p:nvSpPr>
          <p:spPr>
            <a:xfrm>
              <a:off x="3906325" y="2716500"/>
              <a:ext cx="268226" cy="267657"/>
            </a:xfrm>
            <a:custGeom>
              <a:avLst/>
              <a:gdLst/>
              <a:ahLst/>
              <a:cxnLst/>
              <a:rect l="l" t="t" r="r" b="b"/>
              <a:pathLst>
                <a:path w="1885" h="1881" extrusionOk="0">
                  <a:moveTo>
                    <a:pt x="1574" y="1"/>
                  </a:moveTo>
                  <a:lnTo>
                    <a:pt x="1" y="1572"/>
                  </a:lnTo>
                  <a:lnTo>
                    <a:pt x="1" y="1880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2" name="Google Shape;102;p22"/>
            <p:cNvSpPr/>
            <p:nvPr/>
          </p:nvSpPr>
          <p:spPr>
            <a:xfrm>
              <a:off x="3906325" y="2716500"/>
              <a:ext cx="432150" cy="431581"/>
            </a:xfrm>
            <a:custGeom>
              <a:avLst/>
              <a:gdLst/>
              <a:ahLst/>
              <a:cxnLst/>
              <a:rect l="l" t="t" r="r" b="b"/>
              <a:pathLst>
                <a:path w="3037" h="3033" extrusionOk="0">
                  <a:moveTo>
                    <a:pt x="2725" y="1"/>
                  </a:moveTo>
                  <a:lnTo>
                    <a:pt x="1" y="2724"/>
                  </a:lnTo>
                  <a:lnTo>
                    <a:pt x="1" y="3032"/>
                  </a:lnTo>
                  <a:lnTo>
                    <a:pt x="303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3" name="Google Shape;103;p22"/>
            <p:cNvSpPr/>
            <p:nvPr/>
          </p:nvSpPr>
          <p:spPr>
            <a:xfrm>
              <a:off x="3980034" y="2716500"/>
              <a:ext cx="522365" cy="477400"/>
            </a:xfrm>
            <a:custGeom>
              <a:avLst/>
              <a:gdLst/>
              <a:ahLst/>
              <a:cxnLst/>
              <a:rect l="l" t="t" r="r" b="b"/>
              <a:pathLst>
                <a:path w="3671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4" name="Google Shape;104;p22"/>
            <p:cNvSpPr/>
            <p:nvPr/>
          </p:nvSpPr>
          <p:spPr>
            <a:xfrm>
              <a:off x="4143958" y="2716500"/>
              <a:ext cx="521938" cy="477400"/>
            </a:xfrm>
            <a:custGeom>
              <a:avLst/>
              <a:gdLst/>
              <a:ahLst/>
              <a:cxnLst/>
              <a:rect l="l" t="t" r="r" b="b"/>
              <a:pathLst>
                <a:path w="3668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5" name="Google Shape;105;p22"/>
            <p:cNvSpPr/>
            <p:nvPr/>
          </p:nvSpPr>
          <p:spPr>
            <a:xfrm>
              <a:off x="4307882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6" name="Google Shape;106;p22"/>
            <p:cNvSpPr/>
            <p:nvPr/>
          </p:nvSpPr>
          <p:spPr>
            <a:xfrm>
              <a:off x="4471806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8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7" name="Google Shape;107;p22"/>
            <p:cNvSpPr/>
            <p:nvPr/>
          </p:nvSpPr>
          <p:spPr>
            <a:xfrm>
              <a:off x="4635303" y="2716500"/>
              <a:ext cx="522223" cy="477400"/>
            </a:xfrm>
            <a:custGeom>
              <a:avLst/>
              <a:gdLst/>
              <a:ahLst/>
              <a:cxnLst/>
              <a:rect l="l" t="t" r="r" b="b"/>
              <a:pathLst>
                <a:path w="3670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8" name="Google Shape;108;p22"/>
            <p:cNvSpPr/>
            <p:nvPr/>
          </p:nvSpPr>
          <p:spPr>
            <a:xfrm>
              <a:off x="4799226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9" name="Google Shape;109;p22"/>
            <p:cNvSpPr/>
            <p:nvPr/>
          </p:nvSpPr>
          <p:spPr>
            <a:xfrm>
              <a:off x="4963008" y="2716500"/>
              <a:ext cx="521938" cy="477400"/>
            </a:xfrm>
            <a:custGeom>
              <a:avLst/>
              <a:gdLst/>
              <a:ahLst/>
              <a:cxnLst/>
              <a:rect l="l" t="t" r="r" b="b"/>
              <a:pathLst>
                <a:path w="3668" h="3355" extrusionOk="0">
                  <a:moveTo>
                    <a:pt x="3358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0" name="Google Shape;110;p22"/>
            <p:cNvSpPr/>
            <p:nvPr/>
          </p:nvSpPr>
          <p:spPr>
            <a:xfrm>
              <a:off x="5126932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" name="Google Shape;111;p22"/>
            <p:cNvSpPr/>
            <p:nvPr/>
          </p:nvSpPr>
          <p:spPr>
            <a:xfrm>
              <a:off x="5290429" y="2716500"/>
              <a:ext cx="522223" cy="477400"/>
            </a:xfrm>
            <a:custGeom>
              <a:avLst/>
              <a:gdLst/>
              <a:ahLst/>
              <a:cxnLst/>
              <a:rect l="l" t="t" r="r" b="b"/>
              <a:pathLst>
                <a:path w="3670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" name="Google Shape;112;p22"/>
            <p:cNvSpPr/>
            <p:nvPr/>
          </p:nvSpPr>
          <p:spPr>
            <a:xfrm>
              <a:off x="5454353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3" name="Google Shape;113;p22"/>
            <p:cNvSpPr/>
            <p:nvPr/>
          </p:nvSpPr>
          <p:spPr>
            <a:xfrm>
              <a:off x="5618277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4" name="Google Shape;114;p22"/>
            <p:cNvSpPr/>
            <p:nvPr/>
          </p:nvSpPr>
          <p:spPr>
            <a:xfrm>
              <a:off x="5782201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5" name="Google Shape;115;p22"/>
            <p:cNvSpPr/>
            <p:nvPr/>
          </p:nvSpPr>
          <p:spPr>
            <a:xfrm>
              <a:off x="5945982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6" name="Google Shape;116;p22"/>
            <p:cNvSpPr/>
            <p:nvPr/>
          </p:nvSpPr>
          <p:spPr>
            <a:xfrm>
              <a:off x="6109479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7" name="Google Shape;117;p22"/>
            <p:cNvSpPr/>
            <p:nvPr/>
          </p:nvSpPr>
          <p:spPr>
            <a:xfrm>
              <a:off x="6273403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8" name="Google Shape;118;p22"/>
            <p:cNvSpPr/>
            <p:nvPr/>
          </p:nvSpPr>
          <p:spPr>
            <a:xfrm>
              <a:off x="6437327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9" name="Google Shape;119;p22"/>
            <p:cNvSpPr/>
            <p:nvPr/>
          </p:nvSpPr>
          <p:spPr>
            <a:xfrm>
              <a:off x="6601251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0" name="Google Shape;120;p22"/>
            <p:cNvSpPr/>
            <p:nvPr/>
          </p:nvSpPr>
          <p:spPr>
            <a:xfrm>
              <a:off x="6764463" y="2716500"/>
              <a:ext cx="522365" cy="477400"/>
            </a:xfrm>
            <a:custGeom>
              <a:avLst/>
              <a:gdLst/>
              <a:ahLst/>
              <a:cxnLst/>
              <a:rect l="l" t="t" r="r" b="b"/>
              <a:pathLst>
                <a:path w="3671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1" name="Google Shape;121;p22"/>
            <p:cNvSpPr/>
            <p:nvPr/>
          </p:nvSpPr>
          <p:spPr>
            <a:xfrm>
              <a:off x="6928387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2" name="Google Shape;122;p22"/>
            <p:cNvSpPr/>
            <p:nvPr/>
          </p:nvSpPr>
          <p:spPr>
            <a:xfrm>
              <a:off x="7092311" y="2716500"/>
              <a:ext cx="491914" cy="477400"/>
            </a:xfrm>
            <a:custGeom>
              <a:avLst/>
              <a:gdLst/>
              <a:ahLst/>
              <a:cxnLst/>
              <a:rect l="l" t="t" r="r" b="b"/>
              <a:pathLst>
                <a:path w="345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456" y="210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3" name="Google Shape;123;p22"/>
            <p:cNvSpPr/>
            <p:nvPr/>
          </p:nvSpPr>
          <p:spPr>
            <a:xfrm>
              <a:off x="7256235" y="2865910"/>
              <a:ext cx="327990" cy="327990"/>
            </a:xfrm>
            <a:custGeom>
              <a:avLst/>
              <a:gdLst/>
              <a:ahLst/>
              <a:cxnLst/>
              <a:rect l="l" t="t" r="r" b="b"/>
              <a:pathLst>
                <a:path w="2305" h="2305" extrusionOk="0">
                  <a:moveTo>
                    <a:pt x="2304" y="1"/>
                  </a:moveTo>
                  <a:lnTo>
                    <a:pt x="0" y="2305"/>
                  </a:lnTo>
                  <a:lnTo>
                    <a:pt x="309" y="2305"/>
                  </a:lnTo>
                  <a:lnTo>
                    <a:pt x="2304" y="31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4" name="Google Shape;124;p22"/>
            <p:cNvSpPr/>
            <p:nvPr/>
          </p:nvSpPr>
          <p:spPr>
            <a:xfrm>
              <a:off x="7419590" y="3029834"/>
              <a:ext cx="164635" cy="164066"/>
            </a:xfrm>
            <a:custGeom>
              <a:avLst/>
              <a:gdLst/>
              <a:ahLst/>
              <a:cxnLst/>
              <a:rect l="l" t="t" r="r" b="b"/>
              <a:pathLst>
                <a:path w="1157" h="1153" extrusionOk="0">
                  <a:moveTo>
                    <a:pt x="1156" y="1"/>
                  </a:moveTo>
                  <a:lnTo>
                    <a:pt x="1" y="1153"/>
                  </a:lnTo>
                  <a:lnTo>
                    <a:pt x="313" y="1153"/>
                  </a:lnTo>
                  <a:lnTo>
                    <a:pt x="1156" y="312"/>
                  </a:lnTo>
                  <a:lnTo>
                    <a:pt x="11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5" name="Google Shape;125;p22"/>
            <p:cNvSpPr/>
            <p:nvPr/>
          </p:nvSpPr>
          <p:spPr>
            <a:xfrm>
              <a:off x="7583514" y="3193758"/>
              <a:ext cx="711" cy="142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26" name="Google Shape;126;p22"/>
          <p:cNvSpPr/>
          <p:nvPr/>
        </p:nvSpPr>
        <p:spPr>
          <a:xfrm>
            <a:off x="3780975" y="2166200"/>
            <a:ext cx="1953600" cy="395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7" name="Google Shape;127;p22"/>
          <p:cNvSpPr/>
          <p:nvPr/>
        </p:nvSpPr>
        <p:spPr>
          <a:xfrm>
            <a:off x="6052175" y="2166200"/>
            <a:ext cx="1953600" cy="395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8" name="Google Shape;128;p22"/>
          <p:cNvSpPr/>
          <p:nvPr/>
        </p:nvSpPr>
        <p:spPr>
          <a:xfrm>
            <a:off x="1509775" y="2166200"/>
            <a:ext cx="1953600" cy="395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9" name="Google Shape;129;p22"/>
          <p:cNvSpPr txBox="1">
            <a:spLocks noGrp="1"/>
          </p:cNvSpPr>
          <p:nvPr>
            <p:ph type="ctrTitle"/>
          </p:nvPr>
        </p:nvSpPr>
        <p:spPr>
          <a:xfrm>
            <a:off x="590550" y="410777"/>
            <a:ext cx="2092800" cy="7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3_1">
    <p:bg>
      <p:bgPr>
        <a:solidFill>
          <a:srgbClr val="F3F3F3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/>
          <p:nvPr/>
        </p:nvSpPr>
        <p:spPr>
          <a:xfrm rot="10800000" flipH="1">
            <a:off x="371475" y="313200"/>
            <a:ext cx="704700" cy="4830300"/>
          </a:xfrm>
          <a:prstGeom prst="rect">
            <a:avLst/>
          </a:prstGeom>
          <a:solidFill>
            <a:srgbClr val="F1D7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2" name="Google Shape;132;p23"/>
          <p:cNvSpPr/>
          <p:nvPr/>
        </p:nvSpPr>
        <p:spPr>
          <a:xfrm flipH="1">
            <a:off x="4590900" y="228000"/>
            <a:ext cx="4553100" cy="4912800"/>
          </a:xfrm>
          <a:prstGeom prst="rect">
            <a:avLst/>
          </a:prstGeom>
          <a:solidFill>
            <a:srgbClr val="F1D7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541699" y="1367600"/>
            <a:ext cx="4468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D77B"/>
              </a:buClr>
              <a:buSzPts val="14000"/>
              <a:buNone/>
              <a:defRPr sz="14000">
                <a:solidFill>
                  <a:srgbClr val="F1D77B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D77B"/>
              </a:buClr>
              <a:buSzPts val="14000"/>
              <a:buFont typeface="Fira Sans Extra Condensed Medium"/>
              <a:buNone/>
              <a:defRPr sz="14000">
                <a:solidFill>
                  <a:srgbClr val="F1D77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D77B"/>
              </a:buClr>
              <a:buSzPts val="14000"/>
              <a:buFont typeface="Fira Sans Extra Condensed Medium"/>
              <a:buNone/>
              <a:defRPr sz="14000">
                <a:solidFill>
                  <a:srgbClr val="F1D77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D77B"/>
              </a:buClr>
              <a:buSzPts val="14000"/>
              <a:buFont typeface="Fira Sans Extra Condensed Medium"/>
              <a:buNone/>
              <a:defRPr sz="14000">
                <a:solidFill>
                  <a:srgbClr val="F1D77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D77B"/>
              </a:buClr>
              <a:buSzPts val="14000"/>
              <a:buFont typeface="Fira Sans Extra Condensed Medium"/>
              <a:buNone/>
              <a:defRPr sz="14000">
                <a:solidFill>
                  <a:srgbClr val="F1D77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D77B"/>
              </a:buClr>
              <a:buSzPts val="14000"/>
              <a:buFont typeface="Fira Sans Extra Condensed Medium"/>
              <a:buNone/>
              <a:defRPr sz="14000">
                <a:solidFill>
                  <a:srgbClr val="F1D77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D77B"/>
              </a:buClr>
              <a:buSzPts val="14000"/>
              <a:buFont typeface="Fira Sans Extra Condensed Medium"/>
              <a:buNone/>
              <a:defRPr sz="14000">
                <a:solidFill>
                  <a:srgbClr val="F1D77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D77B"/>
              </a:buClr>
              <a:buSzPts val="14000"/>
              <a:buFont typeface="Fira Sans Extra Condensed Medium"/>
              <a:buNone/>
              <a:defRPr sz="14000">
                <a:solidFill>
                  <a:srgbClr val="F1D77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D77B"/>
              </a:buClr>
              <a:buSzPts val="14000"/>
              <a:buFont typeface="Fira Sans Extra Condensed Medium"/>
              <a:buNone/>
              <a:defRPr sz="14000">
                <a:solidFill>
                  <a:srgbClr val="F1D77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34" name="Google Shape;134;p23"/>
          <p:cNvSpPr txBox="1">
            <a:spLocks noGrp="1"/>
          </p:cNvSpPr>
          <p:nvPr>
            <p:ph type="ctrTitle" idx="2"/>
          </p:nvPr>
        </p:nvSpPr>
        <p:spPr>
          <a:xfrm>
            <a:off x="1650049" y="1400174"/>
            <a:ext cx="22518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35" name="Google Shape;135;p23"/>
          <p:cNvSpPr txBox="1">
            <a:spLocks noGrp="1"/>
          </p:cNvSpPr>
          <p:nvPr>
            <p:ph type="subTitle" idx="1"/>
          </p:nvPr>
        </p:nvSpPr>
        <p:spPr>
          <a:xfrm>
            <a:off x="1650049" y="1739750"/>
            <a:ext cx="22518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cxnSp>
        <p:nvCxnSpPr>
          <p:cNvPr id="136" name="Google Shape;136;p23"/>
          <p:cNvCxnSpPr/>
          <p:nvPr/>
        </p:nvCxnSpPr>
        <p:spPr>
          <a:xfrm>
            <a:off x="723900" y="1139950"/>
            <a:ext cx="0" cy="40008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7" name="Google Shape;137;p23"/>
          <p:cNvCxnSpPr/>
          <p:nvPr/>
        </p:nvCxnSpPr>
        <p:spPr>
          <a:xfrm>
            <a:off x="723900" y="0"/>
            <a:ext cx="0" cy="3954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23"/>
          <p:cNvSpPr txBox="1">
            <a:spLocks noGrp="1"/>
          </p:cNvSpPr>
          <p:nvPr>
            <p:ph type="ctrTitle" idx="3"/>
          </p:nvPr>
        </p:nvSpPr>
        <p:spPr>
          <a:xfrm>
            <a:off x="590550" y="410777"/>
            <a:ext cx="2092800" cy="7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9" name="Google Shape;139;p23"/>
          <p:cNvSpPr txBox="1">
            <a:spLocks noGrp="1"/>
          </p:cNvSpPr>
          <p:nvPr>
            <p:ph type="title" idx="4"/>
          </p:nvPr>
        </p:nvSpPr>
        <p:spPr>
          <a:xfrm>
            <a:off x="541699" y="3386900"/>
            <a:ext cx="4468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D77B"/>
              </a:buClr>
              <a:buSzPts val="14000"/>
              <a:buNone/>
              <a:defRPr sz="14000">
                <a:solidFill>
                  <a:srgbClr val="F1D77B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D77B"/>
              </a:buClr>
              <a:buSzPts val="14000"/>
              <a:buFont typeface="Fira Sans Extra Condensed Medium"/>
              <a:buNone/>
              <a:defRPr sz="14000">
                <a:solidFill>
                  <a:srgbClr val="F1D77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D77B"/>
              </a:buClr>
              <a:buSzPts val="14000"/>
              <a:buFont typeface="Fira Sans Extra Condensed Medium"/>
              <a:buNone/>
              <a:defRPr sz="14000">
                <a:solidFill>
                  <a:srgbClr val="F1D77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D77B"/>
              </a:buClr>
              <a:buSzPts val="14000"/>
              <a:buFont typeface="Fira Sans Extra Condensed Medium"/>
              <a:buNone/>
              <a:defRPr sz="14000">
                <a:solidFill>
                  <a:srgbClr val="F1D77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D77B"/>
              </a:buClr>
              <a:buSzPts val="14000"/>
              <a:buFont typeface="Fira Sans Extra Condensed Medium"/>
              <a:buNone/>
              <a:defRPr sz="14000">
                <a:solidFill>
                  <a:srgbClr val="F1D77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D77B"/>
              </a:buClr>
              <a:buSzPts val="14000"/>
              <a:buFont typeface="Fira Sans Extra Condensed Medium"/>
              <a:buNone/>
              <a:defRPr sz="14000">
                <a:solidFill>
                  <a:srgbClr val="F1D77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D77B"/>
              </a:buClr>
              <a:buSzPts val="14000"/>
              <a:buFont typeface="Fira Sans Extra Condensed Medium"/>
              <a:buNone/>
              <a:defRPr sz="14000">
                <a:solidFill>
                  <a:srgbClr val="F1D77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D77B"/>
              </a:buClr>
              <a:buSzPts val="14000"/>
              <a:buFont typeface="Fira Sans Extra Condensed Medium"/>
              <a:buNone/>
              <a:defRPr sz="14000">
                <a:solidFill>
                  <a:srgbClr val="F1D77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D77B"/>
              </a:buClr>
              <a:buSzPts val="14000"/>
              <a:buFont typeface="Fira Sans Extra Condensed Medium"/>
              <a:buNone/>
              <a:defRPr sz="14000">
                <a:solidFill>
                  <a:srgbClr val="F1D77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40" name="Google Shape;140;p23"/>
          <p:cNvSpPr txBox="1">
            <a:spLocks noGrp="1"/>
          </p:cNvSpPr>
          <p:nvPr>
            <p:ph type="ctrTitle" idx="5"/>
          </p:nvPr>
        </p:nvSpPr>
        <p:spPr>
          <a:xfrm>
            <a:off x="1650049" y="3419474"/>
            <a:ext cx="22518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41" name="Google Shape;141;p23"/>
          <p:cNvSpPr txBox="1">
            <a:spLocks noGrp="1"/>
          </p:cNvSpPr>
          <p:nvPr>
            <p:ph type="subTitle" idx="6"/>
          </p:nvPr>
        </p:nvSpPr>
        <p:spPr>
          <a:xfrm>
            <a:off x="1650049" y="3759050"/>
            <a:ext cx="22518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2" name="Google Shape;142;p23"/>
          <p:cNvSpPr txBox="1">
            <a:spLocks noGrp="1"/>
          </p:cNvSpPr>
          <p:nvPr>
            <p:ph type="title" idx="7"/>
          </p:nvPr>
        </p:nvSpPr>
        <p:spPr>
          <a:xfrm>
            <a:off x="4635299" y="1367600"/>
            <a:ext cx="4468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0"/>
              <a:buNone/>
              <a:defRPr sz="140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0"/>
              <a:buFont typeface="Fira Sans Extra Condensed Medium"/>
              <a:buNone/>
              <a:defRPr sz="14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0"/>
              <a:buFont typeface="Fira Sans Extra Condensed Medium"/>
              <a:buNone/>
              <a:defRPr sz="14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0"/>
              <a:buFont typeface="Fira Sans Extra Condensed Medium"/>
              <a:buNone/>
              <a:defRPr sz="14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0"/>
              <a:buFont typeface="Fira Sans Extra Condensed Medium"/>
              <a:buNone/>
              <a:defRPr sz="14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0"/>
              <a:buFont typeface="Fira Sans Extra Condensed Medium"/>
              <a:buNone/>
              <a:defRPr sz="14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0"/>
              <a:buFont typeface="Fira Sans Extra Condensed Medium"/>
              <a:buNone/>
              <a:defRPr sz="14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0"/>
              <a:buFont typeface="Fira Sans Extra Condensed Medium"/>
              <a:buNone/>
              <a:defRPr sz="14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0"/>
              <a:buFont typeface="Fira Sans Extra Condensed Medium"/>
              <a:buNone/>
              <a:defRPr sz="14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43" name="Google Shape;143;p23"/>
          <p:cNvSpPr txBox="1">
            <a:spLocks noGrp="1"/>
          </p:cNvSpPr>
          <p:nvPr>
            <p:ph type="ctrTitle" idx="8"/>
          </p:nvPr>
        </p:nvSpPr>
        <p:spPr>
          <a:xfrm>
            <a:off x="5743649" y="1400174"/>
            <a:ext cx="22518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44" name="Google Shape;144;p23"/>
          <p:cNvSpPr txBox="1">
            <a:spLocks noGrp="1"/>
          </p:cNvSpPr>
          <p:nvPr>
            <p:ph type="subTitle" idx="9"/>
          </p:nvPr>
        </p:nvSpPr>
        <p:spPr>
          <a:xfrm>
            <a:off x="5743649" y="1739750"/>
            <a:ext cx="22518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5" name="Google Shape;145;p23"/>
          <p:cNvSpPr txBox="1">
            <a:spLocks noGrp="1"/>
          </p:cNvSpPr>
          <p:nvPr>
            <p:ph type="title" idx="13"/>
          </p:nvPr>
        </p:nvSpPr>
        <p:spPr>
          <a:xfrm>
            <a:off x="4635299" y="3386900"/>
            <a:ext cx="4468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0"/>
              <a:buNone/>
              <a:defRPr sz="140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0"/>
              <a:buFont typeface="Fira Sans Extra Condensed Medium"/>
              <a:buNone/>
              <a:defRPr sz="14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0"/>
              <a:buFont typeface="Fira Sans Extra Condensed Medium"/>
              <a:buNone/>
              <a:defRPr sz="14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0"/>
              <a:buFont typeface="Fira Sans Extra Condensed Medium"/>
              <a:buNone/>
              <a:defRPr sz="14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0"/>
              <a:buFont typeface="Fira Sans Extra Condensed Medium"/>
              <a:buNone/>
              <a:defRPr sz="14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0"/>
              <a:buFont typeface="Fira Sans Extra Condensed Medium"/>
              <a:buNone/>
              <a:defRPr sz="14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0"/>
              <a:buFont typeface="Fira Sans Extra Condensed Medium"/>
              <a:buNone/>
              <a:defRPr sz="14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0"/>
              <a:buFont typeface="Fira Sans Extra Condensed Medium"/>
              <a:buNone/>
              <a:defRPr sz="14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0"/>
              <a:buFont typeface="Fira Sans Extra Condensed Medium"/>
              <a:buNone/>
              <a:defRPr sz="14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46" name="Google Shape;146;p23"/>
          <p:cNvSpPr txBox="1">
            <a:spLocks noGrp="1"/>
          </p:cNvSpPr>
          <p:nvPr>
            <p:ph type="ctrTitle" idx="14"/>
          </p:nvPr>
        </p:nvSpPr>
        <p:spPr>
          <a:xfrm>
            <a:off x="5743649" y="3419474"/>
            <a:ext cx="22518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47" name="Google Shape;147;p23"/>
          <p:cNvSpPr txBox="1">
            <a:spLocks noGrp="1"/>
          </p:cNvSpPr>
          <p:nvPr>
            <p:ph type="subTitle" idx="15"/>
          </p:nvPr>
        </p:nvSpPr>
        <p:spPr>
          <a:xfrm>
            <a:off x="5743649" y="3759050"/>
            <a:ext cx="22518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grpSp>
        <p:nvGrpSpPr>
          <p:cNvPr id="148" name="Google Shape;148;p23"/>
          <p:cNvGrpSpPr/>
          <p:nvPr/>
        </p:nvGrpSpPr>
        <p:grpSpPr>
          <a:xfrm rot="5400000">
            <a:off x="3462374" y="2427721"/>
            <a:ext cx="2219245" cy="288063"/>
            <a:chOff x="3906325" y="2716500"/>
            <a:chExt cx="3677900" cy="477400"/>
          </a:xfrm>
        </p:grpSpPr>
        <p:sp>
          <p:nvSpPr>
            <p:cNvPr id="149" name="Google Shape;149;p23"/>
            <p:cNvSpPr/>
            <p:nvPr/>
          </p:nvSpPr>
          <p:spPr>
            <a:xfrm>
              <a:off x="3906325" y="2716500"/>
              <a:ext cx="268226" cy="267657"/>
            </a:xfrm>
            <a:custGeom>
              <a:avLst/>
              <a:gdLst/>
              <a:ahLst/>
              <a:cxnLst/>
              <a:rect l="l" t="t" r="r" b="b"/>
              <a:pathLst>
                <a:path w="1885" h="1881" extrusionOk="0">
                  <a:moveTo>
                    <a:pt x="1574" y="1"/>
                  </a:moveTo>
                  <a:lnTo>
                    <a:pt x="1" y="1572"/>
                  </a:lnTo>
                  <a:lnTo>
                    <a:pt x="1" y="1880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0" name="Google Shape;150;p23"/>
            <p:cNvSpPr/>
            <p:nvPr/>
          </p:nvSpPr>
          <p:spPr>
            <a:xfrm>
              <a:off x="3906325" y="2716500"/>
              <a:ext cx="432150" cy="431581"/>
            </a:xfrm>
            <a:custGeom>
              <a:avLst/>
              <a:gdLst/>
              <a:ahLst/>
              <a:cxnLst/>
              <a:rect l="l" t="t" r="r" b="b"/>
              <a:pathLst>
                <a:path w="3037" h="3033" extrusionOk="0">
                  <a:moveTo>
                    <a:pt x="2725" y="1"/>
                  </a:moveTo>
                  <a:lnTo>
                    <a:pt x="1" y="2724"/>
                  </a:lnTo>
                  <a:lnTo>
                    <a:pt x="1" y="3032"/>
                  </a:lnTo>
                  <a:lnTo>
                    <a:pt x="303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1" name="Google Shape;151;p23"/>
            <p:cNvSpPr/>
            <p:nvPr/>
          </p:nvSpPr>
          <p:spPr>
            <a:xfrm>
              <a:off x="3980034" y="2716500"/>
              <a:ext cx="522365" cy="477400"/>
            </a:xfrm>
            <a:custGeom>
              <a:avLst/>
              <a:gdLst/>
              <a:ahLst/>
              <a:cxnLst/>
              <a:rect l="l" t="t" r="r" b="b"/>
              <a:pathLst>
                <a:path w="3671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2" name="Google Shape;152;p23"/>
            <p:cNvSpPr/>
            <p:nvPr/>
          </p:nvSpPr>
          <p:spPr>
            <a:xfrm>
              <a:off x="4143958" y="2716500"/>
              <a:ext cx="521938" cy="477400"/>
            </a:xfrm>
            <a:custGeom>
              <a:avLst/>
              <a:gdLst/>
              <a:ahLst/>
              <a:cxnLst/>
              <a:rect l="l" t="t" r="r" b="b"/>
              <a:pathLst>
                <a:path w="3668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3" name="Google Shape;153;p23"/>
            <p:cNvSpPr/>
            <p:nvPr/>
          </p:nvSpPr>
          <p:spPr>
            <a:xfrm>
              <a:off x="4307882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4" name="Google Shape;154;p23"/>
            <p:cNvSpPr/>
            <p:nvPr/>
          </p:nvSpPr>
          <p:spPr>
            <a:xfrm>
              <a:off x="4471806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8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5" name="Google Shape;155;p23"/>
            <p:cNvSpPr/>
            <p:nvPr/>
          </p:nvSpPr>
          <p:spPr>
            <a:xfrm>
              <a:off x="4635303" y="2716500"/>
              <a:ext cx="522223" cy="477400"/>
            </a:xfrm>
            <a:custGeom>
              <a:avLst/>
              <a:gdLst/>
              <a:ahLst/>
              <a:cxnLst/>
              <a:rect l="l" t="t" r="r" b="b"/>
              <a:pathLst>
                <a:path w="3670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6" name="Google Shape;156;p23"/>
            <p:cNvSpPr/>
            <p:nvPr/>
          </p:nvSpPr>
          <p:spPr>
            <a:xfrm>
              <a:off x="4799226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7" name="Google Shape;157;p23"/>
            <p:cNvSpPr/>
            <p:nvPr/>
          </p:nvSpPr>
          <p:spPr>
            <a:xfrm>
              <a:off x="4963008" y="2716500"/>
              <a:ext cx="521938" cy="477400"/>
            </a:xfrm>
            <a:custGeom>
              <a:avLst/>
              <a:gdLst/>
              <a:ahLst/>
              <a:cxnLst/>
              <a:rect l="l" t="t" r="r" b="b"/>
              <a:pathLst>
                <a:path w="3668" h="3355" extrusionOk="0">
                  <a:moveTo>
                    <a:pt x="3358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5126932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5290429" y="2716500"/>
              <a:ext cx="522223" cy="477400"/>
            </a:xfrm>
            <a:custGeom>
              <a:avLst/>
              <a:gdLst/>
              <a:ahLst/>
              <a:cxnLst/>
              <a:rect l="l" t="t" r="r" b="b"/>
              <a:pathLst>
                <a:path w="3670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0" name="Google Shape;160;p23"/>
            <p:cNvSpPr/>
            <p:nvPr/>
          </p:nvSpPr>
          <p:spPr>
            <a:xfrm>
              <a:off x="5454353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1" name="Google Shape;161;p23"/>
            <p:cNvSpPr/>
            <p:nvPr/>
          </p:nvSpPr>
          <p:spPr>
            <a:xfrm>
              <a:off x="5618277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5782201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5945982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4" name="Google Shape;164;p23"/>
            <p:cNvSpPr/>
            <p:nvPr/>
          </p:nvSpPr>
          <p:spPr>
            <a:xfrm>
              <a:off x="6109479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5" name="Google Shape;165;p23"/>
            <p:cNvSpPr/>
            <p:nvPr/>
          </p:nvSpPr>
          <p:spPr>
            <a:xfrm>
              <a:off x="6273403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6" name="Google Shape;166;p23"/>
            <p:cNvSpPr/>
            <p:nvPr/>
          </p:nvSpPr>
          <p:spPr>
            <a:xfrm>
              <a:off x="6437327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7" name="Google Shape;167;p23"/>
            <p:cNvSpPr/>
            <p:nvPr/>
          </p:nvSpPr>
          <p:spPr>
            <a:xfrm>
              <a:off x="6601251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8" name="Google Shape;168;p23"/>
            <p:cNvSpPr/>
            <p:nvPr/>
          </p:nvSpPr>
          <p:spPr>
            <a:xfrm>
              <a:off x="6764463" y="2716500"/>
              <a:ext cx="522365" cy="477400"/>
            </a:xfrm>
            <a:custGeom>
              <a:avLst/>
              <a:gdLst/>
              <a:ahLst/>
              <a:cxnLst/>
              <a:rect l="l" t="t" r="r" b="b"/>
              <a:pathLst>
                <a:path w="3671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" name="Google Shape;169;p23"/>
            <p:cNvSpPr/>
            <p:nvPr/>
          </p:nvSpPr>
          <p:spPr>
            <a:xfrm>
              <a:off x="6928387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" name="Google Shape;170;p23"/>
            <p:cNvSpPr/>
            <p:nvPr/>
          </p:nvSpPr>
          <p:spPr>
            <a:xfrm>
              <a:off x="7092311" y="2716500"/>
              <a:ext cx="491914" cy="477400"/>
            </a:xfrm>
            <a:custGeom>
              <a:avLst/>
              <a:gdLst/>
              <a:ahLst/>
              <a:cxnLst/>
              <a:rect l="l" t="t" r="r" b="b"/>
              <a:pathLst>
                <a:path w="345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456" y="210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" name="Google Shape;171;p23"/>
            <p:cNvSpPr/>
            <p:nvPr/>
          </p:nvSpPr>
          <p:spPr>
            <a:xfrm>
              <a:off x="7256235" y="2865910"/>
              <a:ext cx="327990" cy="327990"/>
            </a:xfrm>
            <a:custGeom>
              <a:avLst/>
              <a:gdLst/>
              <a:ahLst/>
              <a:cxnLst/>
              <a:rect l="l" t="t" r="r" b="b"/>
              <a:pathLst>
                <a:path w="2305" h="2305" extrusionOk="0">
                  <a:moveTo>
                    <a:pt x="2304" y="1"/>
                  </a:moveTo>
                  <a:lnTo>
                    <a:pt x="0" y="2305"/>
                  </a:lnTo>
                  <a:lnTo>
                    <a:pt x="309" y="2305"/>
                  </a:lnTo>
                  <a:lnTo>
                    <a:pt x="2304" y="31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2" name="Google Shape;172;p23"/>
            <p:cNvSpPr/>
            <p:nvPr/>
          </p:nvSpPr>
          <p:spPr>
            <a:xfrm>
              <a:off x="7419590" y="3029834"/>
              <a:ext cx="164635" cy="164066"/>
            </a:xfrm>
            <a:custGeom>
              <a:avLst/>
              <a:gdLst/>
              <a:ahLst/>
              <a:cxnLst/>
              <a:rect l="l" t="t" r="r" b="b"/>
              <a:pathLst>
                <a:path w="1157" h="1153" extrusionOk="0">
                  <a:moveTo>
                    <a:pt x="1156" y="1"/>
                  </a:moveTo>
                  <a:lnTo>
                    <a:pt x="1" y="1153"/>
                  </a:lnTo>
                  <a:lnTo>
                    <a:pt x="313" y="1153"/>
                  </a:lnTo>
                  <a:lnTo>
                    <a:pt x="1156" y="312"/>
                  </a:lnTo>
                  <a:lnTo>
                    <a:pt x="11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3" name="Google Shape;173;p23"/>
            <p:cNvSpPr/>
            <p:nvPr/>
          </p:nvSpPr>
          <p:spPr>
            <a:xfrm>
              <a:off x="7583514" y="3193758"/>
              <a:ext cx="711" cy="142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">
  <p:cSld name="CUSTOM_12">
    <p:bg>
      <p:bgPr>
        <a:solidFill>
          <a:srgbClr val="F3F3F3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/>
          <p:nvPr/>
        </p:nvSpPr>
        <p:spPr>
          <a:xfrm rot="10800000" flipH="1">
            <a:off x="371475" y="300"/>
            <a:ext cx="704700" cy="4830300"/>
          </a:xfrm>
          <a:prstGeom prst="rect">
            <a:avLst/>
          </a:prstGeom>
          <a:solidFill>
            <a:srgbClr val="F1D7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6" name="Google Shape;176;p24"/>
          <p:cNvSpPr/>
          <p:nvPr/>
        </p:nvSpPr>
        <p:spPr>
          <a:xfrm flipH="1">
            <a:off x="4590900" y="0"/>
            <a:ext cx="4553100" cy="4000800"/>
          </a:xfrm>
          <a:prstGeom prst="rect">
            <a:avLst/>
          </a:prstGeom>
          <a:solidFill>
            <a:srgbClr val="F1D7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7" name="Google Shape;177;p24"/>
          <p:cNvSpPr txBox="1">
            <a:spLocks noGrp="1"/>
          </p:cNvSpPr>
          <p:nvPr>
            <p:ph type="subTitle" idx="1"/>
          </p:nvPr>
        </p:nvSpPr>
        <p:spPr>
          <a:xfrm>
            <a:off x="6168375" y="1108200"/>
            <a:ext cx="22518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178" name="Google Shape;178;p24"/>
          <p:cNvCxnSpPr/>
          <p:nvPr/>
        </p:nvCxnSpPr>
        <p:spPr>
          <a:xfrm>
            <a:off x="723900" y="1139950"/>
            <a:ext cx="0" cy="40008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9" name="Google Shape;179;p24"/>
          <p:cNvCxnSpPr/>
          <p:nvPr/>
        </p:nvCxnSpPr>
        <p:spPr>
          <a:xfrm>
            <a:off x="723900" y="0"/>
            <a:ext cx="0" cy="3954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0" name="Google Shape;180;p24"/>
          <p:cNvSpPr txBox="1">
            <a:spLocks noGrp="1"/>
          </p:cNvSpPr>
          <p:nvPr>
            <p:ph type="ctrTitle"/>
          </p:nvPr>
        </p:nvSpPr>
        <p:spPr>
          <a:xfrm>
            <a:off x="590550" y="410777"/>
            <a:ext cx="2092800" cy="7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CUSTOM_14_4">
    <p:bg>
      <p:bgPr>
        <a:solidFill>
          <a:srgbClr val="F3F3F3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/>
          <p:nvPr/>
        </p:nvSpPr>
        <p:spPr>
          <a:xfrm rot="10800000" flipH="1">
            <a:off x="371475" y="225"/>
            <a:ext cx="8772600" cy="4830300"/>
          </a:xfrm>
          <a:prstGeom prst="rect">
            <a:avLst/>
          </a:prstGeom>
          <a:solidFill>
            <a:srgbClr val="F1D7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3" name="Google Shape;183;p25"/>
          <p:cNvSpPr/>
          <p:nvPr/>
        </p:nvSpPr>
        <p:spPr>
          <a:xfrm rot="10800000" flipH="1">
            <a:off x="3780975" y="1631275"/>
            <a:ext cx="1953600" cy="1987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4" name="Google Shape;184;p25"/>
          <p:cNvSpPr/>
          <p:nvPr/>
        </p:nvSpPr>
        <p:spPr>
          <a:xfrm rot="10800000" flipH="1">
            <a:off x="6052175" y="1631275"/>
            <a:ext cx="1953600" cy="1987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5" name="Google Shape;185;p25"/>
          <p:cNvSpPr/>
          <p:nvPr/>
        </p:nvSpPr>
        <p:spPr>
          <a:xfrm rot="10800000" flipH="1">
            <a:off x="1509775" y="1631275"/>
            <a:ext cx="1953600" cy="1987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86" name="Google Shape;186;p25"/>
          <p:cNvCxnSpPr/>
          <p:nvPr/>
        </p:nvCxnSpPr>
        <p:spPr>
          <a:xfrm>
            <a:off x="723900" y="1139950"/>
            <a:ext cx="0" cy="40008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7" name="Google Shape;187;p25"/>
          <p:cNvCxnSpPr/>
          <p:nvPr/>
        </p:nvCxnSpPr>
        <p:spPr>
          <a:xfrm>
            <a:off x="723900" y="0"/>
            <a:ext cx="0" cy="3954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8" name="Google Shape;188;p25"/>
          <p:cNvSpPr txBox="1">
            <a:spLocks noGrp="1"/>
          </p:cNvSpPr>
          <p:nvPr>
            <p:ph type="subTitle" idx="1"/>
          </p:nvPr>
        </p:nvSpPr>
        <p:spPr>
          <a:xfrm>
            <a:off x="1643650" y="2116350"/>
            <a:ext cx="1685700" cy="9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9" name="Google Shape;189;p25"/>
          <p:cNvSpPr txBox="1">
            <a:spLocks noGrp="1"/>
          </p:cNvSpPr>
          <p:nvPr>
            <p:ph type="subTitle" idx="2"/>
          </p:nvPr>
        </p:nvSpPr>
        <p:spPr>
          <a:xfrm>
            <a:off x="3914913" y="2116350"/>
            <a:ext cx="1685700" cy="9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90" name="Google Shape;190;p25"/>
          <p:cNvSpPr txBox="1">
            <a:spLocks noGrp="1"/>
          </p:cNvSpPr>
          <p:nvPr>
            <p:ph type="subTitle" idx="3"/>
          </p:nvPr>
        </p:nvSpPr>
        <p:spPr>
          <a:xfrm>
            <a:off x="6186125" y="2116350"/>
            <a:ext cx="1685700" cy="9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grpSp>
        <p:nvGrpSpPr>
          <p:cNvPr id="191" name="Google Shape;191;p25"/>
          <p:cNvGrpSpPr/>
          <p:nvPr/>
        </p:nvGrpSpPr>
        <p:grpSpPr>
          <a:xfrm rot="-5400000">
            <a:off x="7385674" y="965896"/>
            <a:ext cx="2219245" cy="288063"/>
            <a:chOff x="3906325" y="2716500"/>
            <a:chExt cx="3677900" cy="477400"/>
          </a:xfrm>
        </p:grpSpPr>
        <p:sp>
          <p:nvSpPr>
            <p:cNvPr id="192" name="Google Shape;192;p25"/>
            <p:cNvSpPr/>
            <p:nvPr/>
          </p:nvSpPr>
          <p:spPr>
            <a:xfrm>
              <a:off x="3906325" y="2716500"/>
              <a:ext cx="268226" cy="267657"/>
            </a:xfrm>
            <a:custGeom>
              <a:avLst/>
              <a:gdLst/>
              <a:ahLst/>
              <a:cxnLst/>
              <a:rect l="l" t="t" r="r" b="b"/>
              <a:pathLst>
                <a:path w="1885" h="1881" extrusionOk="0">
                  <a:moveTo>
                    <a:pt x="1574" y="1"/>
                  </a:moveTo>
                  <a:lnTo>
                    <a:pt x="1" y="1572"/>
                  </a:lnTo>
                  <a:lnTo>
                    <a:pt x="1" y="1880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3" name="Google Shape;193;p25"/>
            <p:cNvSpPr/>
            <p:nvPr/>
          </p:nvSpPr>
          <p:spPr>
            <a:xfrm>
              <a:off x="3906325" y="2716500"/>
              <a:ext cx="432150" cy="431581"/>
            </a:xfrm>
            <a:custGeom>
              <a:avLst/>
              <a:gdLst/>
              <a:ahLst/>
              <a:cxnLst/>
              <a:rect l="l" t="t" r="r" b="b"/>
              <a:pathLst>
                <a:path w="3037" h="3033" extrusionOk="0">
                  <a:moveTo>
                    <a:pt x="2725" y="1"/>
                  </a:moveTo>
                  <a:lnTo>
                    <a:pt x="1" y="2724"/>
                  </a:lnTo>
                  <a:lnTo>
                    <a:pt x="1" y="3032"/>
                  </a:lnTo>
                  <a:lnTo>
                    <a:pt x="303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4" name="Google Shape;194;p25"/>
            <p:cNvSpPr/>
            <p:nvPr/>
          </p:nvSpPr>
          <p:spPr>
            <a:xfrm>
              <a:off x="3980034" y="2716500"/>
              <a:ext cx="522365" cy="477400"/>
            </a:xfrm>
            <a:custGeom>
              <a:avLst/>
              <a:gdLst/>
              <a:ahLst/>
              <a:cxnLst/>
              <a:rect l="l" t="t" r="r" b="b"/>
              <a:pathLst>
                <a:path w="3671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5" name="Google Shape;195;p25"/>
            <p:cNvSpPr/>
            <p:nvPr/>
          </p:nvSpPr>
          <p:spPr>
            <a:xfrm>
              <a:off x="4143958" y="2716500"/>
              <a:ext cx="521938" cy="477400"/>
            </a:xfrm>
            <a:custGeom>
              <a:avLst/>
              <a:gdLst/>
              <a:ahLst/>
              <a:cxnLst/>
              <a:rect l="l" t="t" r="r" b="b"/>
              <a:pathLst>
                <a:path w="3668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6" name="Google Shape;196;p25"/>
            <p:cNvSpPr/>
            <p:nvPr/>
          </p:nvSpPr>
          <p:spPr>
            <a:xfrm>
              <a:off x="4307882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7" name="Google Shape;197;p25"/>
            <p:cNvSpPr/>
            <p:nvPr/>
          </p:nvSpPr>
          <p:spPr>
            <a:xfrm>
              <a:off x="4471806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8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8" name="Google Shape;198;p25"/>
            <p:cNvSpPr/>
            <p:nvPr/>
          </p:nvSpPr>
          <p:spPr>
            <a:xfrm>
              <a:off x="4635303" y="2716500"/>
              <a:ext cx="522223" cy="477400"/>
            </a:xfrm>
            <a:custGeom>
              <a:avLst/>
              <a:gdLst/>
              <a:ahLst/>
              <a:cxnLst/>
              <a:rect l="l" t="t" r="r" b="b"/>
              <a:pathLst>
                <a:path w="3670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" name="Google Shape;199;p25"/>
            <p:cNvSpPr/>
            <p:nvPr/>
          </p:nvSpPr>
          <p:spPr>
            <a:xfrm>
              <a:off x="4799226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0" name="Google Shape;200;p25"/>
            <p:cNvSpPr/>
            <p:nvPr/>
          </p:nvSpPr>
          <p:spPr>
            <a:xfrm>
              <a:off x="4963008" y="2716500"/>
              <a:ext cx="521938" cy="477400"/>
            </a:xfrm>
            <a:custGeom>
              <a:avLst/>
              <a:gdLst/>
              <a:ahLst/>
              <a:cxnLst/>
              <a:rect l="l" t="t" r="r" b="b"/>
              <a:pathLst>
                <a:path w="3668" h="3355" extrusionOk="0">
                  <a:moveTo>
                    <a:pt x="3358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1" name="Google Shape;201;p25"/>
            <p:cNvSpPr/>
            <p:nvPr/>
          </p:nvSpPr>
          <p:spPr>
            <a:xfrm>
              <a:off x="5126932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2" name="Google Shape;202;p25"/>
            <p:cNvSpPr/>
            <p:nvPr/>
          </p:nvSpPr>
          <p:spPr>
            <a:xfrm>
              <a:off x="5290429" y="2716500"/>
              <a:ext cx="522223" cy="477400"/>
            </a:xfrm>
            <a:custGeom>
              <a:avLst/>
              <a:gdLst/>
              <a:ahLst/>
              <a:cxnLst/>
              <a:rect l="l" t="t" r="r" b="b"/>
              <a:pathLst>
                <a:path w="3670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3" name="Google Shape;203;p25"/>
            <p:cNvSpPr/>
            <p:nvPr/>
          </p:nvSpPr>
          <p:spPr>
            <a:xfrm>
              <a:off x="5454353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4" name="Google Shape;204;p25"/>
            <p:cNvSpPr/>
            <p:nvPr/>
          </p:nvSpPr>
          <p:spPr>
            <a:xfrm>
              <a:off x="5618277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5" name="Google Shape;205;p25"/>
            <p:cNvSpPr/>
            <p:nvPr/>
          </p:nvSpPr>
          <p:spPr>
            <a:xfrm>
              <a:off x="5782201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5945982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6109479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8" name="Google Shape;208;p25"/>
            <p:cNvSpPr/>
            <p:nvPr/>
          </p:nvSpPr>
          <p:spPr>
            <a:xfrm>
              <a:off x="6273403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9" name="Google Shape;209;p25"/>
            <p:cNvSpPr/>
            <p:nvPr/>
          </p:nvSpPr>
          <p:spPr>
            <a:xfrm>
              <a:off x="6437327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0" name="Google Shape;210;p25"/>
            <p:cNvSpPr/>
            <p:nvPr/>
          </p:nvSpPr>
          <p:spPr>
            <a:xfrm>
              <a:off x="6601251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1" name="Google Shape;211;p25"/>
            <p:cNvSpPr/>
            <p:nvPr/>
          </p:nvSpPr>
          <p:spPr>
            <a:xfrm>
              <a:off x="6764463" y="2716500"/>
              <a:ext cx="522365" cy="477400"/>
            </a:xfrm>
            <a:custGeom>
              <a:avLst/>
              <a:gdLst/>
              <a:ahLst/>
              <a:cxnLst/>
              <a:rect l="l" t="t" r="r" b="b"/>
              <a:pathLst>
                <a:path w="3671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2" name="Google Shape;212;p25"/>
            <p:cNvSpPr/>
            <p:nvPr/>
          </p:nvSpPr>
          <p:spPr>
            <a:xfrm>
              <a:off x="6928387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3" name="Google Shape;213;p25"/>
            <p:cNvSpPr/>
            <p:nvPr/>
          </p:nvSpPr>
          <p:spPr>
            <a:xfrm>
              <a:off x="7092311" y="2716500"/>
              <a:ext cx="491914" cy="477400"/>
            </a:xfrm>
            <a:custGeom>
              <a:avLst/>
              <a:gdLst/>
              <a:ahLst/>
              <a:cxnLst/>
              <a:rect l="l" t="t" r="r" b="b"/>
              <a:pathLst>
                <a:path w="345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456" y="210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4" name="Google Shape;214;p25"/>
            <p:cNvSpPr/>
            <p:nvPr/>
          </p:nvSpPr>
          <p:spPr>
            <a:xfrm>
              <a:off x="7256235" y="2865910"/>
              <a:ext cx="327990" cy="327990"/>
            </a:xfrm>
            <a:custGeom>
              <a:avLst/>
              <a:gdLst/>
              <a:ahLst/>
              <a:cxnLst/>
              <a:rect l="l" t="t" r="r" b="b"/>
              <a:pathLst>
                <a:path w="2305" h="2305" extrusionOk="0">
                  <a:moveTo>
                    <a:pt x="2304" y="1"/>
                  </a:moveTo>
                  <a:lnTo>
                    <a:pt x="0" y="2305"/>
                  </a:lnTo>
                  <a:lnTo>
                    <a:pt x="309" y="2305"/>
                  </a:lnTo>
                  <a:lnTo>
                    <a:pt x="2304" y="31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5" name="Google Shape;215;p25"/>
            <p:cNvSpPr/>
            <p:nvPr/>
          </p:nvSpPr>
          <p:spPr>
            <a:xfrm>
              <a:off x="7419590" y="3029834"/>
              <a:ext cx="164635" cy="164066"/>
            </a:xfrm>
            <a:custGeom>
              <a:avLst/>
              <a:gdLst/>
              <a:ahLst/>
              <a:cxnLst/>
              <a:rect l="l" t="t" r="r" b="b"/>
              <a:pathLst>
                <a:path w="1157" h="1153" extrusionOk="0">
                  <a:moveTo>
                    <a:pt x="1156" y="1"/>
                  </a:moveTo>
                  <a:lnTo>
                    <a:pt x="1" y="1153"/>
                  </a:lnTo>
                  <a:lnTo>
                    <a:pt x="313" y="1153"/>
                  </a:lnTo>
                  <a:lnTo>
                    <a:pt x="1156" y="312"/>
                  </a:lnTo>
                  <a:lnTo>
                    <a:pt x="11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6" name="Google Shape;216;p25"/>
            <p:cNvSpPr/>
            <p:nvPr/>
          </p:nvSpPr>
          <p:spPr>
            <a:xfrm>
              <a:off x="7583514" y="3193758"/>
              <a:ext cx="711" cy="142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17" name="Google Shape;217;p25"/>
          <p:cNvSpPr txBox="1">
            <a:spLocks noGrp="1"/>
          </p:cNvSpPr>
          <p:nvPr>
            <p:ph type="subTitle" idx="4"/>
          </p:nvPr>
        </p:nvSpPr>
        <p:spPr>
          <a:xfrm>
            <a:off x="1643725" y="3234750"/>
            <a:ext cx="1685700" cy="736200"/>
          </a:xfrm>
          <a:prstGeom prst="rect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9pPr>
          </a:lstStyle>
          <a:p/>
        </p:txBody>
      </p:sp>
      <p:sp>
        <p:nvSpPr>
          <p:cNvPr id="218" name="Google Shape;218;p25"/>
          <p:cNvSpPr txBox="1">
            <a:spLocks noGrp="1"/>
          </p:cNvSpPr>
          <p:nvPr>
            <p:ph type="subTitle" idx="5"/>
          </p:nvPr>
        </p:nvSpPr>
        <p:spPr>
          <a:xfrm>
            <a:off x="3922850" y="3234725"/>
            <a:ext cx="1685700" cy="736200"/>
          </a:xfrm>
          <a:prstGeom prst="rect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9pPr>
          </a:lstStyle>
          <a:p/>
        </p:txBody>
      </p:sp>
      <p:sp>
        <p:nvSpPr>
          <p:cNvPr id="219" name="Google Shape;219;p25"/>
          <p:cNvSpPr txBox="1">
            <a:spLocks noGrp="1"/>
          </p:cNvSpPr>
          <p:nvPr>
            <p:ph type="subTitle" idx="6"/>
          </p:nvPr>
        </p:nvSpPr>
        <p:spPr>
          <a:xfrm>
            <a:off x="6186125" y="3234725"/>
            <a:ext cx="1685700" cy="736200"/>
          </a:xfrm>
          <a:prstGeom prst="rect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 panose="02000506040000020004"/>
              <a:buNone/>
              <a:defRPr sz="14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9pPr>
          </a:lstStyle>
          <a:p/>
        </p:txBody>
      </p:sp>
      <p:sp>
        <p:nvSpPr>
          <p:cNvPr id="220" name="Google Shape;220;p25"/>
          <p:cNvSpPr txBox="1">
            <a:spLocks noGrp="1"/>
          </p:cNvSpPr>
          <p:nvPr>
            <p:ph type="ctrTitle"/>
          </p:nvPr>
        </p:nvSpPr>
        <p:spPr>
          <a:xfrm>
            <a:off x="590550" y="410777"/>
            <a:ext cx="2092800" cy="7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CUSTOM_14_4_1">
    <p:bg>
      <p:bgPr>
        <a:solidFill>
          <a:srgbClr val="F3F3F3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/>
          <p:nvPr/>
        </p:nvSpPr>
        <p:spPr>
          <a:xfrm rot="10800000" flipH="1">
            <a:off x="371475" y="313200"/>
            <a:ext cx="704700" cy="4830300"/>
          </a:xfrm>
          <a:prstGeom prst="rect">
            <a:avLst/>
          </a:prstGeom>
          <a:solidFill>
            <a:srgbClr val="F1D7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23" name="Google Shape;223;p26"/>
          <p:cNvCxnSpPr/>
          <p:nvPr/>
        </p:nvCxnSpPr>
        <p:spPr>
          <a:xfrm>
            <a:off x="723900" y="1139950"/>
            <a:ext cx="0" cy="40008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4" name="Google Shape;224;p26"/>
          <p:cNvCxnSpPr/>
          <p:nvPr/>
        </p:nvCxnSpPr>
        <p:spPr>
          <a:xfrm>
            <a:off x="723900" y="0"/>
            <a:ext cx="0" cy="3954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25" name="Google Shape;225;p26"/>
          <p:cNvGrpSpPr/>
          <p:nvPr/>
        </p:nvGrpSpPr>
        <p:grpSpPr>
          <a:xfrm rot="-5400000">
            <a:off x="7385674" y="965896"/>
            <a:ext cx="2219245" cy="288063"/>
            <a:chOff x="3906325" y="2716500"/>
            <a:chExt cx="3677900" cy="477400"/>
          </a:xfrm>
        </p:grpSpPr>
        <p:sp>
          <p:nvSpPr>
            <p:cNvPr id="226" name="Google Shape;226;p26"/>
            <p:cNvSpPr/>
            <p:nvPr/>
          </p:nvSpPr>
          <p:spPr>
            <a:xfrm>
              <a:off x="3906325" y="2716500"/>
              <a:ext cx="268226" cy="267657"/>
            </a:xfrm>
            <a:custGeom>
              <a:avLst/>
              <a:gdLst/>
              <a:ahLst/>
              <a:cxnLst/>
              <a:rect l="l" t="t" r="r" b="b"/>
              <a:pathLst>
                <a:path w="1885" h="1881" extrusionOk="0">
                  <a:moveTo>
                    <a:pt x="1574" y="1"/>
                  </a:moveTo>
                  <a:lnTo>
                    <a:pt x="1" y="1572"/>
                  </a:lnTo>
                  <a:lnTo>
                    <a:pt x="1" y="1880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3906325" y="2716500"/>
              <a:ext cx="432150" cy="431581"/>
            </a:xfrm>
            <a:custGeom>
              <a:avLst/>
              <a:gdLst/>
              <a:ahLst/>
              <a:cxnLst/>
              <a:rect l="l" t="t" r="r" b="b"/>
              <a:pathLst>
                <a:path w="3037" h="3033" extrusionOk="0">
                  <a:moveTo>
                    <a:pt x="2725" y="1"/>
                  </a:moveTo>
                  <a:lnTo>
                    <a:pt x="1" y="2724"/>
                  </a:lnTo>
                  <a:lnTo>
                    <a:pt x="1" y="3032"/>
                  </a:lnTo>
                  <a:lnTo>
                    <a:pt x="303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3980034" y="2716500"/>
              <a:ext cx="522365" cy="477400"/>
            </a:xfrm>
            <a:custGeom>
              <a:avLst/>
              <a:gdLst/>
              <a:ahLst/>
              <a:cxnLst/>
              <a:rect l="l" t="t" r="r" b="b"/>
              <a:pathLst>
                <a:path w="3671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4143958" y="2716500"/>
              <a:ext cx="521938" cy="477400"/>
            </a:xfrm>
            <a:custGeom>
              <a:avLst/>
              <a:gdLst/>
              <a:ahLst/>
              <a:cxnLst/>
              <a:rect l="l" t="t" r="r" b="b"/>
              <a:pathLst>
                <a:path w="3668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4307882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1" name="Google Shape;231;p26"/>
            <p:cNvSpPr/>
            <p:nvPr/>
          </p:nvSpPr>
          <p:spPr>
            <a:xfrm>
              <a:off x="4471806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8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4635303" y="2716500"/>
              <a:ext cx="522223" cy="477400"/>
            </a:xfrm>
            <a:custGeom>
              <a:avLst/>
              <a:gdLst/>
              <a:ahLst/>
              <a:cxnLst/>
              <a:rect l="l" t="t" r="r" b="b"/>
              <a:pathLst>
                <a:path w="3670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4799226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4963008" y="2716500"/>
              <a:ext cx="521938" cy="477400"/>
            </a:xfrm>
            <a:custGeom>
              <a:avLst/>
              <a:gdLst/>
              <a:ahLst/>
              <a:cxnLst/>
              <a:rect l="l" t="t" r="r" b="b"/>
              <a:pathLst>
                <a:path w="3668" h="3355" extrusionOk="0">
                  <a:moveTo>
                    <a:pt x="3358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5126932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5290429" y="2716500"/>
              <a:ext cx="522223" cy="477400"/>
            </a:xfrm>
            <a:custGeom>
              <a:avLst/>
              <a:gdLst/>
              <a:ahLst/>
              <a:cxnLst/>
              <a:rect l="l" t="t" r="r" b="b"/>
              <a:pathLst>
                <a:path w="3670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5454353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5618277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5782201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5945982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6109479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6273403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6437327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6601251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6764463" y="2716500"/>
              <a:ext cx="522365" cy="477400"/>
            </a:xfrm>
            <a:custGeom>
              <a:avLst/>
              <a:gdLst/>
              <a:ahLst/>
              <a:cxnLst/>
              <a:rect l="l" t="t" r="r" b="b"/>
              <a:pathLst>
                <a:path w="3671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6928387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7" name="Google Shape;247;p26"/>
            <p:cNvSpPr/>
            <p:nvPr/>
          </p:nvSpPr>
          <p:spPr>
            <a:xfrm>
              <a:off x="7092311" y="2716500"/>
              <a:ext cx="491914" cy="477400"/>
            </a:xfrm>
            <a:custGeom>
              <a:avLst/>
              <a:gdLst/>
              <a:ahLst/>
              <a:cxnLst/>
              <a:rect l="l" t="t" r="r" b="b"/>
              <a:pathLst>
                <a:path w="345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456" y="210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7256235" y="2865910"/>
              <a:ext cx="327990" cy="327990"/>
            </a:xfrm>
            <a:custGeom>
              <a:avLst/>
              <a:gdLst/>
              <a:ahLst/>
              <a:cxnLst/>
              <a:rect l="l" t="t" r="r" b="b"/>
              <a:pathLst>
                <a:path w="2305" h="2305" extrusionOk="0">
                  <a:moveTo>
                    <a:pt x="2304" y="1"/>
                  </a:moveTo>
                  <a:lnTo>
                    <a:pt x="0" y="2305"/>
                  </a:lnTo>
                  <a:lnTo>
                    <a:pt x="309" y="2305"/>
                  </a:lnTo>
                  <a:lnTo>
                    <a:pt x="2304" y="31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7419590" y="3029834"/>
              <a:ext cx="164635" cy="164066"/>
            </a:xfrm>
            <a:custGeom>
              <a:avLst/>
              <a:gdLst/>
              <a:ahLst/>
              <a:cxnLst/>
              <a:rect l="l" t="t" r="r" b="b"/>
              <a:pathLst>
                <a:path w="1157" h="1153" extrusionOk="0">
                  <a:moveTo>
                    <a:pt x="1156" y="1"/>
                  </a:moveTo>
                  <a:lnTo>
                    <a:pt x="1" y="1153"/>
                  </a:lnTo>
                  <a:lnTo>
                    <a:pt x="313" y="1153"/>
                  </a:lnTo>
                  <a:lnTo>
                    <a:pt x="1156" y="312"/>
                  </a:lnTo>
                  <a:lnTo>
                    <a:pt x="11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7583514" y="3193758"/>
              <a:ext cx="711" cy="142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51" name="Google Shape;251;p26"/>
          <p:cNvSpPr txBox="1">
            <a:spLocks noGrp="1"/>
          </p:cNvSpPr>
          <p:nvPr>
            <p:ph type="ctrTitle"/>
          </p:nvPr>
        </p:nvSpPr>
        <p:spPr>
          <a:xfrm>
            <a:off x="590550" y="410777"/>
            <a:ext cx="2092800" cy="7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rgbClr val="434343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rgbClr val="434343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rgbClr val="434343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rgbClr val="434343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rgbClr val="434343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rgbClr val="434343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rgbClr val="434343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rgbClr val="434343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rgbClr val="434343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9pPr>
          </a:lstStyle>
          <a:p/>
        </p:txBody>
      </p:sp>
      <p:sp>
        <p:nvSpPr>
          <p:cNvPr id="7" name="Google Shape;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Inconsolata" panose="00000509000000000000"/>
              <a:buChar char="●"/>
              <a:defRPr sz="1200" b="0" i="0" u="none" strike="noStrike" cap="none">
                <a:solidFill>
                  <a:srgbClr val="434343"/>
                </a:solidFill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Inconsolata" panose="00000509000000000000"/>
              <a:buChar char="○"/>
              <a:defRPr sz="1200" b="0" i="0" u="none" strike="noStrike" cap="none">
                <a:solidFill>
                  <a:srgbClr val="434343"/>
                </a:solidFill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Inconsolata" panose="00000509000000000000"/>
              <a:buChar char="■"/>
              <a:defRPr sz="1200" b="0" i="0" u="none" strike="noStrike" cap="none">
                <a:solidFill>
                  <a:srgbClr val="434343"/>
                </a:solidFill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Inconsolata" panose="00000509000000000000"/>
              <a:buChar char="●"/>
              <a:defRPr sz="1200" b="0" i="0" u="none" strike="noStrike" cap="none">
                <a:solidFill>
                  <a:srgbClr val="434343"/>
                </a:solidFill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Inconsolata" panose="00000509000000000000"/>
              <a:buChar char="○"/>
              <a:defRPr sz="1200" b="0" i="0" u="none" strike="noStrike" cap="none">
                <a:solidFill>
                  <a:srgbClr val="434343"/>
                </a:solidFill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Inconsolata" panose="00000509000000000000"/>
              <a:buChar char="■"/>
              <a:defRPr sz="1200" b="0" i="0" u="none" strike="noStrike" cap="none">
                <a:solidFill>
                  <a:srgbClr val="434343"/>
                </a:solidFill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Inconsolata" panose="00000509000000000000"/>
              <a:buChar char="●"/>
              <a:defRPr sz="1200" b="0" i="0" u="none" strike="noStrike" cap="none">
                <a:solidFill>
                  <a:srgbClr val="434343"/>
                </a:solidFill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Inconsolata" panose="00000509000000000000"/>
              <a:buChar char="○"/>
              <a:defRPr sz="1200" b="0" i="0" u="none" strike="noStrike" cap="none">
                <a:solidFill>
                  <a:srgbClr val="434343"/>
                </a:solidFill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Inconsolata" panose="00000509000000000000"/>
              <a:buChar char="■"/>
              <a:defRPr sz="1200" b="0" i="0" u="none" strike="noStrike" cap="none">
                <a:solidFill>
                  <a:srgbClr val="434343"/>
                </a:solidFill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defRPr>
            </a:lvl9pPr>
          </a:lstStyle>
          <a:p/>
        </p:txBody>
      </p:sp>
      <p:sp>
        <p:nvSpPr>
          <p:cNvPr id="8" name="Google Shape;8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www.youtube.com/redirect?event=video_description&amp;v=qfC-02baShs&amp;redir_token=QUFFLUhqbG5VUmszRmxJaU1nQVUzeFB6M3p5YUtwbzF0UXxBQ3Jtc0ttT0V4UUZVZ1NsekU1UlF3aTdObmRFcE53RzQxNEstaVJJeXlTcVlja3ZrYkFqdk1kRHpQenBIRTlxSzRZVzlja3VrT2FLSXpfaUtheXlac0stUzVTRDlFb2pESmtURm00RGR0TTdTUzAwSnVnc1lZYw%3D%3D&amp;q=https%3A%2F%2Fgithub.com%2FISTE-VIT" TargetMode="External"/><Relationship Id="rId3" Type="http://schemas.openxmlformats.org/officeDocument/2006/relationships/hyperlink" Target="https://www.youtube.com/redirect?event=video_description&amp;v=qfC-02baShs&amp;redir_token=QUFFLUhqa05xODNMdG9oaEllXzdrbFJDNmNxZEo1WkNzZ3xBQ3Jtc0tsaU4yWFJWQ3JDRDQ5eTNHUWswc293bmI2c1pCQmJFMmtMVFBRSWlTbTNWdjExUS1qelhJd0R5MmZ3a1RWVl9sNHZkR0RlTElXeXlDRDZ4aF9sTGtVY09pQl80RDJJNlB4MUFuQlROT0dQeXFQQThSaw%3D%3D&amp;q=https%3A%2F%2Ffacebook.com%2FISTE.VIT" TargetMode="External"/><Relationship Id="rId2" Type="http://schemas.openxmlformats.org/officeDocument/2006/relationships/hyperlink" Target="https://www.youtube.com/redirect?event=video_description&amp;v=qfC-02baShs&amp;redir_token=QUFFLUhqbFpBTjRQeGhIZFktZHg2UC0tOE9Da3JSOVRRd3xBQ3Jtc0tseHRacDY1b2V0QkFvS1hod2loZk5FMWVJRUlhTGNsd1NZS2tKdkkySlB5OGx1NU9tZmpJQnR4OGdQZWx1b2lNbVByY05aREZXM0RiNlRaM2ZoN2RwdDlJOHFRTEhOQVluVS02c1dNWk15eVo4UG9lWQ%3D%3D&amp;q=https%3A%2F%2Finstagram.com%2Fiste_vit_vellore" TargetMode="External"/><Relationship Id="rId1" Type="http://schemas.openxmlformats.org/officeDocument/2006/relationships/hyperlink" Target="https://www.youtube.com/redirect?event=video_description&amp;v=qfC-02baShs&amp;redir_token=QUFFLUhqblFrRTBsYWtTc3ZVaVhwZkFuZGN4TmVlTXMyUXxBQ3Jtc0tuRUd5TU13TVZLdjVsd0RmbDFQcGQwZWVxWGxZLUVPUjY1ZDdIQm9HVzhnUlR2bkxQR0JVakJIcFBUVUtzeUl2aTZXdkRGSXRPeHVDZnlEZXpPTEdCTUM2YzNKQXhDX21zZlluUEU1VDN0MEgxOEljUQ%3D%3D&amp;q=https%3A%2F%2Fistevit.in%2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128"/>
        </a:solidFill>
        <a:effectLst/>
      </p:bgPr>
    </p:bg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a06b63c7e0_1_2"/>
          <p:cNvSpPr/>
          <p:nvPr/>
        </p:nvSpPr>
        <p:spPr>
          <a:xfrm>
            <a:off x="-34750" y="0"/>
            <a:ext cx="4205100" cy="5143200"/>
          </a:xfrm>
          <a:prstGeom prst="rect">
            <a:avLst/>
          </a:prstGeom>
          <a:solidFill>
            <a:srgbClr val="24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74" name="Google Shape;474;ga06b63c7e0_1_2"/>
          <p:cNvSpPr txBox="1">
            <a:spLocks noGrp="1"/>
          </p:cNvSpPr>
          <p:nvPr>
            <p:ph type="subTitle" idx="1"/>
          </p:nvPr>
        </p:nvSpPr>
        <p:spPr>
          <a:xfrm>
            <a:off x="6305475" y="422950"/>
            <a:ext cx="2219400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rgbClr val="FFFFFF"/>
                </a:solidFill>
              </a:rPr>
              <a:t>ISTE VIT</a:t>
            </a:r>
            <a:endParaRPr sz="1100">
              <a:solidFill>
                <a:srgbClr val="FFFFFF"/>
              </a:solidFill>
              <a:latin typeface="Inconsolata" panose="00000509000000000000"/>
              <a:ea typeface="Inconsolata" panose="00000509000000000000"/>
              <a:cs typeface="Inconsolata" panose="00000509000000000000"/>
              <a:sym typeface="Inconsolata" panose="00000509000000000000"/>
            </a:endParaRPr>
          </a:p>
        </p:txBody>
      </p:sp>
      <p:sp>
        <p:nvSpPr>
          <p:cNvPr id="475" name="Google Shape;475;ga06b63c7e0_1_2"/>
          <p:cNvSpPr txBox="1">
            <a:spLocks noGrp="1"/>
          </p:cNvSpPr>
          <p:nvPr>
            <p:ph type="ctrTitle"/>
          </p:nvPr>
        </p:nvSpPr>
        <p:spPr>
          <a:xfrm>
            <a:off x="3467375" y="2234775"/>
            <a:ext cx="4900500" cy="17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GB" sz="5500">
                <a:solidFill>
                  <a:srgbClr val="FFFFFF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rPr>
              <a:t>Proteus Prime</a:t>
            </a:r>
            <a:endParaRPr>
              <a:solidFill>
                <a:srgbClr val="FFFFFF"/>
              </a:solidFill>
              <a:latin typeface="Fjalla One" panose="02000506040000020004"/>
              <a:ea typeface="Fjalla One" panose="02000506040000020004"/>
              <a:cs typeface="Fjalla One" panose="02000506040000020004"/>
              <a:sym typeface="Fjalla One" panose="02000506040000020004"/>
            </a:endParaRPr>
          </a:p>
        </p:txBody>
      </p:sp>
      <p:cxnSp>
        <p:nvCxnSpPr>
          <p:cNvPr id="476" name="Google Shape;476;ga06b63c7e0_1_2"/>
          <p:cNvCxnSpPr/>
          <p:nvPr/>
        </p:nvCxnSpPr>
        <p:spPr>
          <a:xfrm rot="10800000">
            <a:off x="3543175" y="2169091"/>
            <a:ext cx="44238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7" name="Google Shape;477;ga06b63c7e0_1_2"/>
          <p:cNvCxnSpPr/>
          <p:nvPr/>
        </p:nvCxnSpPr>
        <p:spPr>
          <a:xfrm>
            <a:off x="8431175" y="1153800"/>
            <a:ext cx="0" cy="3989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8" name="Google Shape;478;ga06b63c7e0_1_2"/>
          <p:cNvCxnSpPr/>
          <p:nvPr/>
        </p:nvCxnSpPr>
        <p:spPr>
          <a:xfrm rot="10800000">
            <a:off x="8431175" y="0"/>
            <a:ext cx="0" cy="4032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79" name="Google Shape;479;ga06b63c7e0_1_2"/>
          <p:cNvGrpSpPr/>
          <p:nvPr/>
        </p:nvGrpSpPr>
        <p:grpSpPr>
          <a:xfrm>
            <a:off x="3748074" y="57573"/>
            <a:ext cx="2219245" cy="288063"/>
            <a:chOff x="3906325" y="2716500"/>
            <a:chExt cx="3677900" cy="477400"/>
          </a:xfrm>
        </p:grpSpPr>
        <p:sp>
          <p:nvSpPr>
            <p:cNvPr id="480" name="Google Shape;480;ga06b63c7e0_1_2"/>
            <p:cNvSpPr/>
            <p:nvPr/>
          </p:nvSpPr>
          <p:spPr>
            <a:xfrm>
              <a:off x="3906325" y="2716500"/>
              <a:ext cx="268226" cy="267657"/>
            </a:xfrm>
            <a:custGeom>
              <a:avLst/>
              <a:gdLst/>
              <a:ahLst/>
              <a:cxnLst/>
              <a:rect l="l" t="t" r="r" b="b"/>
              <a:pathLst>
                <a:path w="1885" h="1881" extrusionOk="0">
                  <a:moveTo>
                    <a:pt x="1574" y="1"/>
                  </a:moveTo>
                  <a:lnTo>
                    <a:pt x="1" y="1572"/>
                  </a:lnTo>
                  <a:lnTo>
                    <a:pt x="1" y="1880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35A9A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81" name="Google Shape;481;ga06b63c7e0_1_2"/>
            <p:cNvSpPr/>
            <p:nvPr/>
          </p:nvSpPr>
          <p:spPr>
            <a:xfrm>
              <a:off x="3906325" y="2716500"/>
              <a:ext cx="432150" cy="431581"/>
            </a:xfrm>
            <a:custGeom>
              <a:avLst/>
              <a:gdLst/>
              <a:ahLst/>
              <a:cxnLst/>
              <a:rect l="l" t="t" r="r" b="b"/>
              <a:pathLst>
                <a:path w="3037" h="3033" extrusionOk="0">
                  <a:moveTo>
                    <a:pt x="2725" y="1"/>
                  </a:moveTo>
                  <a:lnTo>
                    <a:pt x="1" y="2724"/>
                  </a:lnTo>
                  <a:lnTo>
                    <a:pt x="1" y="3032"/>
                  </a:lnTo>
                  <a:lnTo>
                    <a:pt x="3037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35A9A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82" name="Google Shape;482;ga06b63c7e0_1_2"/>
            <p:cNvSpPr/>
            <p:nvPr/>
          </p:nvSpPr>
          <p:spPr>
            <a:xfrm>
              <a:off x="3980034" y="2716500"/>
              <a:ext cx="522365" cy="477400"/>
            </a:xfrm>
            <a:custGeom>
              <a:avLst/>
              <a:gdLst/>
              <a:ahLst/>
              <a:cxnLst/>
              <a:rect l="l" t="t" r="r" b="b"/>
              <a:pathLst>
                <a:path w="3671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71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35A9A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83" name="Google Shape;483;ga06b63c7e0_1_2"/>
            <p:cNvSpPr/>
            <p:nvPr/>
          </p:nvSpPr>
          <p:spPr>
            <a:xfrm>
              <a:off x="4143958" y="2716500"/>
              <a:ext cx="521938" cy="477400"/>
            </a:xfrm>
            <a:custGeom>
              <a:avLst/>
              <a:gdLst/>
              <a:ahLst/>
              <a:cxnLst/>
              <a:rect l="l" t="t" r="r" b="b"/>
              <a:pathLst>
                <a:path w="3668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35A9A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84" name="Google Shape;484;ga06b63c7e0_1_2"/>
            <p:cNvSpPr/>
            <p:nvPr/>
          </p:nvSpPr>
          <p:spPr>
            <a:xfrm>
              <a:off x="4307882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35A9A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85" name="Google Shape;485;ga06b63c7e0_1_2"/>
            <p:cNvSpPr/>
            <p:nvPr/>
          </p:nvSpPr>
          <p:spPr>
            <a:xfrm>
              <a:off x="4471806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8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35A9A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86" name="Google Shape;486;ga06b63c7e0_1_2"/>
            <p:cNvSpPr/>
            <p:nvPr/>
          </p:nvSpPr>
          <p:spPr>
            <a:xfrm>
              <a:off x="4635303" y="2716500"/>
              <a:ext cx="522223" cy="477400"/>
            </a:xfrm>
            <a:custGeom>
              <a:avLst/>
              <a:gdLst/>
              <a:ahLst/>
              <a:cxnLst/>
              <a:rect l="l" t="t" r="r" b="b"/>
              <a:pathLst>
                <a:path w="3670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35A9A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87" name="Google Shape;487;ga06b63c7e0_1_2"/>
            <p:cNvSpPr/>
            <p:nvPr/>
          </p:nvSpPr>
          <p:spPr>
            <a:xfrm>
              <a:off x="4799226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35A9A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88" name="Google Shape;488;ga06b63c7e0_1_2"/>
            <p:cNvSpPr/>
            <p:nvPr/>
          </p:nvSpPr>
          <p:spPr>
            <a:xfrm>
              <a:off x="4963008" y="2716500"/>
              <a:ext cx="521938" cy="477400"/>
            </a:xfrm>
            <a:custGeom>
              <a:avLst/>
              <a:gdLst/>
              <a:ahLst/>
              <a:cxnLst/>
              <a:rect l="l" t="t" r="r" b="b"/>
              <a:pathLst>
                <a:path w="3668" h="3355" extrusionOk="0">
                  <a:moveTo>
                    <a:pt x="3358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35A9A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89" name="Google Shape;489;ga06b63c7e0_1_2"/>
            <p:cNvSpPr/>
            <p:nvPr/>
          </p:nvSpPr>
          <p:spPr>
            <a:xfrm>
              <a:off x="5126932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35A9A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90" name="Google Shape;490;ga06b63c7e0_1_2"/>
            <p:cNvSpPr/>
            <p:nvPr/>
          </p:nvSpPr>
          <p:spPr>
            <a:xfrm>
              <a:off x="5290429" y="2716500"/>
              <a:ext cx="522223" cy="477400"/>
            </a:xfrm>
            <a:custGeom>
              <a:avLst/>
              <a:gdLst/>
              <a:ahLst/>
              <a:cxnLst/>
              <a:rect l="l" t="t" r="r" b="b"/>
              <a:pathLst>
                <a:path w="3670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35A9A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91" name="Google Shape;491;ga06b63c7e0_1_2"/>
            <p:cNvSpPr/>
            <p:nvPr/>
          </p:nvSpPr>
          <p:spPr>
            <a:xfrm>
              <a:off x="5454353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35A9A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92" name="Google Shape;492;ga06b63c7e0_1_2"/>
            <p:cNvSpPr/>
            <p:nvPr/>
          </p:nvSpPr>
          <p:spPr>
            <a:xfrm>
              <a:off x="5618277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35A9A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93" name="Google Shape;493;ga06b63c7e0_1_2"/>
            <p:cNvSpPr/>
            <p:nvPr/>
          </p:nvSpPr>
          <p:spPr>
            <a:xfrm>
              <a:off x="5782201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35A9A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94" name="Google Shape;494;ga06b63c7e0_1_2"/>
            <p:cNvSpPr/>
            <p:nvPr/>
          </p:nvSpPr>
          <p:spPr>
            <a:xfrm>
              <a:off x="5945982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35A9A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95" name="Google Shape;495;ga06b63c7e0_1_2"/>
            <p:cNvSpPr/>
            <p:nvPr/>
          </p:nvSpPr>
          <p:spPr>
            <a:xfrm>
              <a:off x="6109479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35A9A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96" name="Google Shape;496;ga06b63c7e0_1_2"/>
            <p:cNvSpPr/>
            <p:nvPr/>
          </p:nvSpPr>
          <p:spPr>
            <a:xfrm>
              <a:off x="6273403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35A9A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97" name="Google Shape;497;ga06b63c7e0_1_2"/>
            <p:cNvSpPr/>
            <p:nvPr/>
          </p:nvSpPr>
          <p:spPr>
            <a:xfrm>
              <a:off x="6437327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35A9A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98" name="Google Shape;498;ga06b63c7e0_1_2"/>
            <p:cNvSpPr/>
            <p:nvPr/>
          </p:nvSpPr>
          <p:spPr>
            <a:xfrm>
              <a:off x="6601251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35A9A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99" name="Google Shape;499;ga06b63c7e0_1_2"/>
            <p:cNvSpPr/>
            <p:nvPr/>
          </p:nvSpPr>
          <p:spPr>
            <a:xfrm>
              <a:off x="6764463" y="2716500"/>
              <a:ext cx="522365" cy="477400"/>
            </a:xfrm>
            <a:custGeom>
              <a:avLst/>
              <a:gdLst/>
              <a:ahLst/>
              <a:cxnLst/>
              <a:rect l="l" t="t" r="r" b="b"/>
              <a:pathLst>
                <a:path w="3671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35A9A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00" name="Google Shape;500;ga06b63c7e0_1_2"/>
            <p:cNvSpPr/>
            <p:nvPr/>
          </p:nvSpPr>
          <p:spPr>
            <a:xfrm>
              <a:off x="6928387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35A9A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01" name="Google Shape;501;ga06b63c7e0_1_2"/>
            <p:cNvSpPr/>
            <p:nvPr/>
          </p:nvSpPr>
          <p:spPr>
            <a:xfrm>
              <a:off x="7092311" y="2716500"/>
              <a:ext cx="491914" cy="477400"/>
            </a:xfrm>
            <a:custGeom>
              <a:avLst/>
              <a:gdLst/>
              <a:ahLst/>
              <a:cxnLst/>
              <a:rect l="l" t="t" r="r" b="b"/>
              <a:pathLst>
                <a:path w="345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456" y="210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35A9A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02" name="Google Shape;502;ga06b63c7e0_1_2"/>
            <p:cNvSpPr/>
            <p:nvPr/>
          </p:nvSpPr>
          <p:spPr>
            <a:xfrm>
              <a:off x="7256235" y="2865910"/>
              <a:ext cx="327990" cy="327990"/>
            </a:xfrm>
            <a:custGeom>
              <a:avLst/>
              <a:gdLst/>
              <a:ahLst/>
              <a:cxnLst/>
              <a:rect l="l" t="t" r="r" b="b"/>
              <a:pathLst>
                <a:path w="2305" h="2305" extrusionOk="0">
                  <a:moveTo>
                    <a:pt x="2304" y="1"/>
                  </a:moveTo>
                  <a:lnTo>
                    <a:pt x="0" y="2305"/>
                  </a:lnTo>
                  <a:lnTo>
                    <a:pt x="309" y="2305"/>
                  </a:lnTo>
                  <a:lnTo>
                    <a:pt x="2304" y="31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35A9A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03" name="Google Shape;503;ga06b63c7e0_1_2"/>
            <p:cNvSpPr/>
            <p:nvPr/>
          </p:nvSpPr>
          <p:spPr>
            <a:xfrm>
              <a:off x="7419590" y="3029834"/>
              <a:ext cx="164635" cy="164066"/>
            </a:xfrm>
            <a:custGeom>
              <a:avLst/>
              <a:gdLst/>
              <a:ahLst/>
              <a:cxnLst/>
              <a:rect l="l" t="t" r="r" b="b"/>
              <a:pathLst>
                <a:path w="1157" h="1153" extrusionOk="0">
                  <a:moveTo>
                    <a:pt x="1156" y="1"/>
                  </a:moveTo>
                  <a:lnTo>
                    <a:pt x="1" y="1153"/>
                  </a:lnTo>
                  <a:lnTo>
                    <a:pt x="313" y="1153"/>
                  </a:lnTo>
                  <a:lnTo>
                    <a:pt x="1156" y="312"/>
                  </a:lnTo>
                  <a:lnTo>
                    <a:pt x="1156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35A9A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04" name="Google Shape;504;ga06b63c7e0_1_2"/>
            <p:cNvSpPr/>
            <p:nvPr/>
          </p:nvSpPr>
          <p:spPr>
            <a:xfrm>
              <a:off x="7583514" y="3193758"/>
              <a:ext cx="711" cy="142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35A9A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505" name="Google Shape;505;ga06b63c7e0_1_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999250" y="1077100"/>
            <a:ext cx="967725" cy="96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ga06b63c7e0_1_2"/>
          <p:cNvPicPr preferRelativeResize="0"/>
          <p:nvPr/>
        </p:nvPicPr>
        <p:blipFill rotWithShape="1">
          <a:blip r:embed="rId2"/>
          <a:srcRect r="58977"/>
          <a:stretch>
            <a:fillRect/>
          </a:stretch>
        </p:blipFill>
        <p:spPr>
          <a:xfrm>
            <a:off x="194276" y="-168075"/>
            <a:ext cx="3747038" cy="51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348"/>
        </a:solidFill>
        <a:effectLst/>
      </p:bgPr>
    </p:bg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ba1878c911_0_1"/>
          <p:cNvSpPr/>
          <p:nvPr/>
        </p:nvSpPr>
        <p:spPr>
          <a:xfrm>
            <a:off x="355925" y="-34900"/>
            <a:ext cx="726000" cy="5180100"/>
          </a:xfrm>
          <a:prstGeom prst="rect">
            <a:avLst/>
          </a:prstGeom>
          <a:solidFill>
            <a:srgbClr val="24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12" name="Google Shape;512;gba1878c911_0_1"/>
          <p:cNvSpPr txBox="1">
            <a:spLocks noGrp="1"/>
          </p:cNvSpPr>
          <p:nvPr>
            <p:ph type="ctrTitle"/>
          </p:nvPr>
        </p:nvSpPr>
        <p:spPr>
          <a:xfrm>
            <a:off x="641075" y="443625"/>
            <a:ext cx="4094100" cy="7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GB" sz="2000">
                <a:solidFill>
                  <a:schemeClr val="lt1"/>
                </a:solidFill>
              </a:rPr>
              <a:t>MICROPROCESSOR VS MICROCONTROLLER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3" name="Google Shape;513;gba1878c911_0_1"/>
          <p:cNvSpPr txBox="1"/>
          <p:nvPr/>
        </p:nvSpPr>
        <p:spPr>
          <a:xfrm>
            <a:off x="1923150" y="1454075"/>
            <a:ext cx="6282000" cy="3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</a:pPr>
            <a:endParaRPr sz="15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endParaRPr sz="1600" b="0" i="0" u="none" strike="noStrike" cap="none">
              <a:solidFill>
                <a:srgbClr val="000000"/>
              </a:solidFill>
              <a:latin typeface="Inconsolata" panose="00000509000000000000"/>
              <a:ea typeface="Inconsolata" panose="00000509000000000000"/>
              <a:cs typeface="Inconsolata" panose="00000509000000000000"/>
              <a:sym typeface="Inconsolata" panose="00000509000000000000"/>
            </a:endParaRPr>
          </a:p>
        </p:txBody>
      </p:sp>
      <p:cxnSp>
        <p:nvCxnSpPr>
          <p:cNvPr id="514" name="Google Shape;514;gba1878c911_0_1"/>
          <p:cNvCxnSpPr/>
          <p:nvPr/>
        </p:nvCxnSpPr>
        <p:spPr>
          <a:xfrm>
            <a:off x="726400" y="1123625"/>
            <a:ext cx="0" cy="40215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5" name="Google Shape;515;gba1878c911_0_1"/>
          <p:cNvCxnSpPr/>
          <p:nvPr/>
        </p:nvCxnSpPr>
        <p:spPr>
          <a:xfrm rot="10800000">
            <a:off x="726400" y="0"/>
            <a:ext cx="0" cy="4032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6" name="Google Shape;516;gba1878c911_0_1"/>
          <p:cNvSpPr/>
          <p:nvPr/>
        </p:nvSpPr>
        <p:spPr>
          <a:xfrm>
            <a:off x="1923138" y="1454175"/>
            <a:ext cx="3057600" cy="3405000"/>
          </a:xfrm>
          <a:prstGeom prst="rect">
            <a:avLst/>
          </a:prstGeom>
          <a:solidFill>
            <a:srgbClr val="24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17" name="Google Shape;517;gba1878c911_0_1"/>
          <p:cNvSpPr txBox="1"/>
          <p:nvPr/>
        </p:nvSpPr>
        <p:spPr>
          <a:xfrm>
            <a:off x="1957625" y="1454175"/>
            <a:ext cx="3023100" cy="3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100" b="0" i="0" u="none" strike="noStrike" cap="none">
                <a:solidFill>
                  <a:schemeClr val="lt1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rPr>
              <a:t>A</a:t>
            </a:r>
            <a:r>
              <a:rPr lang="en-IN" sz="1100" b="0" i="0" u="none" strike="noStrike" cap="none">
                <a:solidFill>
                  <a:schemeClr val="lt1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rPr>
              <a:t> component that performs the instruction and task involved in computer processing</a:t>
            </a:r>
            <a:endParaRPr lang="en-IN" sz="1100" b="0" i="0" u="none" strike="noStrike" cap="none">
              <a:solidFill>
                <a:schemeClr val="lt1"/>
              </a:solidFill>
              <a:latin typeface="Fjalla One" panose="02000506040000020004"/>
              <a:ea typeface="Fjalla One" panose="02000506040000020004"/>
              <a:cs typeface="Fjalla One" panose="02000506040000020004"/>
              <a:sym typeface="Fjalla One" panose="02000506040000020004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1100">
                <a:solidFill>
                  <a:schemeClr val="lt1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rPr>
              <a:t>Used for applications that require intensive processing</a:t>
            </a:r>
            <a:endParaRPr lang="en-IN" sz="1100">
              <a:solidFill>
                <a:schemeClr val="lt1"/>
              </a:solidFill>
              <a:latin typeface="Fjalla One" panose="02000506040000020004"/>
              <a:ea typeface="Fjalla One" panose="02000506040000020004"/>
              <a:cs typeface="Fjalla One" panose="02000506040000020004"/>
              <a:sym typeface="Fjalla One" panose="02000506040000020004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1100" b="0" i="0" u="none" strike="noStrike" cap="none">
                <a:solidFill>
                  <a:schemeClr val="lt1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rPr>
              <a:t>Memory, IO ports, timers, etc. are connected to the CPU externally</a:t>
            </a:r>
            <a:endParaRPr lang="en-IN" sz="1100" b="0" i="0" u="none" strike="noStrike" cap="none">
              <a:solidFill>
                <a:schemeClr val="lt1"/>
              </a:solidFill>
              <a:latin typeface="Fjalla One" panose="02000506040000020004"/>
              <a:ea typeface="Fjalla One" panose="02000506040000020004"/>
              <a:cs typeface="Fjalla One" panose="02000506040000020004"/>
              <a:sym typeface="Fjalla One" panose="02000506040000020004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1100">
                <a:solidFill>
                  <a:schemeClr val="lt1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rPr>
              <a:t>Perform multiple tasks and requires more memory and has high clock speed</a:t>
            </a:r>
            <a:endParaRPr lang="en-IN" sz="1100">
              <a:solidFill>
                <a:schemeClr val="lt1"/>
              </a:solidFill>
              <a:latin typeface="Fjalla One" panose="02000506040000020004"/>
              <a:ea typeface="Fjalla One" panose="02000506040000020004"/>
              <a:cs typeface="Fjalla One" panose="02000506040000020004"/>
              <a:sym typeface="Fjalla One" panose="02000506040000020004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IN" sz="1100">
              <a:solidFill>
                <a:schemeClr val="lt1"/>
              </a:solidFill>
              <a:latin typeface="Fjalla One" panose="02000506040000020004"/>
              <a:ea typeface="Fjalla One" panose="02000506040000020004"/>
              <a:cs typeface="Fjalla One" panose="02000506040000020004"/>
              <a:sym typeface="Fjalla One" panose="02000506040000020004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1100" b="0" i="0" u="none" strike="noStrike" cap="none">
                <a:solidFill>
                  <a:schemeClr val="lt1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rPr>
              <a:t>32bit or 64bit</a:t>
            </a:r>
            <a:endParaRPr lang="en-IN" sz="1100" b="0" i="0" u="none" strike="noStrike" cap="none">
              <a:solidFill>
                <a:schemeClr val="lt1"/>
              </a:solidFill>
              <a:latin typeface="Fjalla One" panose="02000506040000020004"/>
              <a:ea typeface="Fjalla One" panose="02000506040000020004"/>
              <a:cs typeface="Fjalla One" panose="02000506040000020004"/>
              <a:sym typeface="Fjalla One" panose="02000506040000020004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1100">
                <a:solidFill>
                  <a:schemeClr val="lt1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rPr>
              <a:t>Uses USB, UART, and high speed Ethernet as the peripheral interfaces</a:t>
            </a:r>
            <a:endParaRPr lang="en-IN" sz="1100">
              <a:solidFill>
                <a:schemeClr val="lt1"/>
              </a:solidFill>
              <a:latin typeface="Fjalla One" panose="02000506040000020004"/>
              <a:ea typeface="Fjalla One" panose="02000506040000020004"/>
              <a:cs typeface="Fjalla One" panose="02000506040000020004"/>
              <a:sym typeface="Fjalla One" panose="02000506040000020004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1100" b="0" i="0" u="none" strike="noStrike" cap="none">
                <a:solidFill>
                  <a:schemeClr val="lt1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rPr>
              <a:t>It is larger, cost more and consumes more power</a:t>
            </a:r>
            <a:endParaRPr lang="en-IN" sz="1100" b="0" i="0" u="none" strike="noStrike" cap="none">
              <a:solidFill>
                <a:schemeClr val="lt1"/>
              </a:solidFill>
              <a:latin typeface="Fjalla One" panose="02000506040000020004"/>
              <a:ea typeface="Fjalla One" panose="02000506040000020004"/>
              <a:cs typeface="Fjalla One" panose="02000506040000020004"/>
              <a:sym typeface="Fjalla One" panose="02000506040000020004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1100">
                <a:solidFill>
                  <a:schemeClr val="lt1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rPr>
              <a:t>Used by personal computers and laptops.</a:t>
            </a:r>
            <a:endParaRPr sz="1200" b="0" i="0" u="none" strike="noStrike" cap="none">
              <a:solidFill>
                <a:srgbClr val="D9D9D9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518" name="Google Shape;518;gba1878c911_0_1"/>
          <p:cNvSpPr/>
          <p:nvPr/>
        </p:nvSpPr>
        <p:spPr>
          <a:xfrm>
            <a:off x="5132400" y="1454175"/>
            <a:ext cx="3057600" cy="3379200"/>
          </a:xfrm>
          <a:prstGeom prst="rect">
            <a:avLst/>
          </a:prstGeom>
          <a:solidFill>
            <a:srgbClr val="24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rPr>
              <a:t>A</a:t>
            </a:r>
            <a:r>
              <a:rPr lang="en-IN" sz="1200" b="0" i="0" u="none" strike="noStrike" cap="none" dirty="0">
                <a:solidFill>
                  <a:schemeClr val="lt1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rPr>
              <a:t> compact integrated circuit design for a specific operation in an embedded system</a:t>
            </a:r>
            <a:endParaRPr lang="en-IN" sz="1200" b="0" i="0" u="none" strike="noStrike" cap="none" dirty="0">
              <a:solidFill>
                <a:schemeClr val="lt1"/>
              </a:solidFill>
              <a:latin typeface="Fjalla One" panose="02000506040000020004"/>
              <a:ea typeface="Fjalla One" panose="02000506040000020004"/>
              <a:cs typeface="Fjalla One" panose="02000506040000020004"/>
              <a:sym typeface="Fjalla One" panose="02000506040000020004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lt1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rPr>
              <a:t>Used for an application that performs a particular task</a:t>
            </a:r>
            <a:endParaRPr lang="en-IN" sz="1200" dirty="0">
              <a:solidFill>
                <a:schemeClr val="lt1"/>
              </a:solidFill>
              <a:latin typeface="Fjalla One" panose="02000506040000020004"/>
              <a:ea typeface="Fjalla One" panose="02000506040000020004"/>
              <a:cs typeface="Fjalla One" panose="02000506040000020004"/>
              <a:sym typeface="Fjalla One" panose="02000506040000020004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1200" b="0" i="0" u="none" strike="noStrike" cap="none" dirty="0">
                <a:solidFill>
                  <a:schemeClr val="lt1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rPr>
              <a:t>CPU and all other elements are integrated into a single chip or board</a:t>
            </a:r>
            <a:endParaRPr lang="en-IN" sz="1200" b="0" i="0" u="none" strike="noStrike" cap="none" dirty="0">
              <a:solidFill>
                <a:schemeClr val="lt1"/>
              </a:solidFill>
              <a:latin typeface="Fjalla One" panose="02000506040000020004"/>
              <a:ea typeface="Fjalla One" panose="02000506040000020004"/>
              <a:cs typeface="Fjalla One" panose="02000506040000020004"/>
              <a:sym typeface="Fjalla One" panose="02000506040000020004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1200" b="0" i="0" u="none" strike="noStrike" cap="none" dirty="0">
                <a:solidFill>
                  <a:schemeClr val="lt1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rPr>
              <a:t>Performs a single task</a:t>
            </a:r>
            <a:r>
              <a:rPr lang="en-IN" sz="1200" dirty="0">
                <a:solidFill>
                  <a:schemeClr val="lt1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rPr>
              <a:t> and does not require more memory and IO ports</a:t>
            </a:r>
            <a:r>
              <a:rPr lang="en-IN" sz="1200" dirty="0">
                <a:solidFill>
                  <a:srgbClr val="FFFFFF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rPr>
              <a:t> and has lower clock speed</a:t>
            </a:r>
            <a:endParaRPr lang="en-IN" sz="1200" dirty="0">
              <a:solidFill>
                <a:srgbClr val="FFFFFF"/>
              </a:solidFill>
              <a:latin typeface="Fjalla One" panose="02000506040000020004"/>
              <a:ea typeface="Fjalla One" panose="02000506040000020004"/>
              <a:cs typeface="Fjalla One" panose="02000506040000020004"/>
              <a:sym typeface="Fjalla One" panose="02000506040000020004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FFFFFF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rPr>
              <a:t>8 bit, 16bit or 32bit</a:t>
            </a:r>
            <a:endParaRPr lang="en-IN" sz="1200" dirty="0">
              <a:solidFill>
                <a:srgbClr val="FFFFFF"/>
              </a:solidFill>
              <a:latin typeface="Fjalla One" panose="02000506040000020004"/>
              <a:ea typeface="Fjalla One" panose="02000506040000020004"/>
              <a:cs typeface="Fjalla One" panose="02000506040000020004"/>
              <a:sym typeface="Fjalla One" panose="02000506040000020004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FFFFFF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rPr>
              <a:t>Uses 12C, UART and SPI for the peripheral interfaces</a:t>
            </a:r>
            <a:endParaRPr lang="en-IN" sz="1200" dirty="0">
              <a:solidFill>
                <a:srgbClr val="FFFFFF"/>
              </a:solidFill>
              <a:latin typeface="Fjalla One" panose="02000506040000020004"/>
              <a:ea typeface="Fjalla One" panose="02000506040000020004"/>
              <a:cs typeface="Fjalla One" panose="02000506040000020004"/>
              <a:sym typeface="Fjalla One" panose="02000506040000020004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FFFFFF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rPr>
              <a:t>It is smaller, cost less and consumes less power</a:t>
            </a:r>
            <a:endParaRPr lang="en-IN" sz="1200" dirty="0">
              <a:solidFill>
                <a:srgbClr val="FFFFFF"/>
              </a:solidFill>
              <a:latin typeface="Fjalla One" panose="02000506040000020004"/>
              <a:ea typeface="Fjalla One" panose="02000506040000020004"/>
              <a:cs typeface="Fjalla One" panose="02000506040000020004"/>
              <a:sym typeface="Fjalla One" panose="02000506040000020004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FFFFFF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rPr>
              <a:t>Used by microwave ovens and washing machines.</a:t>
            </a:r>
            <a:endParaRPr lang="en-IN" sz="1200" dirty="0">
              <a:solidFill>
                <a:srgbClr val="FFFFFF"/>
              </a:solidFill>
              <a:latin typeface="Fjalla One" panose="02000506040000020004"/>
              <a:ea typeface="Fjalla One" panose="02000506040000020004"/>
              <a:cs typeface="Fjalla One" panose="02000506040000020004"/>
              <a:sym typeface="Fjalla One" panose="02000506040000020004"/>
            </a:endParaRPr>
          </a:p>
        </p:txBody>
      </p:sp>
      <p:sp>
        <p:nvSpPr>
          <p:cNvPr id="519" name="Google Shape;519;gba1878c911_0_1"/>
          <p:cNvSpPr txBox="1"/>
          <p:nvPr/>
        </p:nvSpPr>
        <p:spPr>
          <a:xfrm>
            <a:off x="2521325" y="1050975"/>
            <a:ext cx="20505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GB" sz="2000" dirty="0">
                <a:solidFill>
                  <a:schemeClr val="lt1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rPr>
              <a:t>MICROPROCESSOR</a:t>
            </a:r>
            <a:endParaRPr sz="1800" b="0" i="0" u="none" strike="noStrike" cap="none" dirty="0">
              <a:solidFill>
                <a:srgbClr val="FFFFFF"/>
              </a:solidFill>
              <a:latin typeface="Fjalla One" panose="02000506040000020004"/>
              <a:ea typeface="Fjalla One" panose="02000506040000020004"/>
              <a:cs typeface="Fjalla One" panose="02000506040000020004"/>
              <a:sym typeface="Fjalla One" panose="02000506040000020004"/>
            </a:endParaRPr>
          </a:p>
        </p:txBody>
      </p:sp>
      <p:sp>
        <p:nvSpPr>
          <p:cNvPr id="520" name="Google Shape;520;gba1878c911_0_1"/>
          <p:cNvSpPr txBox="1"/>
          <p:nvPr/>
        </p:nvSpPr>
        <p:spPr>
          <a:xfrm>
            <a:off x="5681375" y="1050975"/>
            <a:ext cx="23196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GB" sz="2000">
                <a:solidFill>
                  <a:schemeClr val="lt1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rPr>
              <a:t>MICROCONTROLLER</a:t>
            </a:r>
            <a:endParaRPr sz="1800" b="0" i="0" u="none" strike="noStrike" cap="none">
              <a:solidFill>
                <a:srgbClr val="FFFFFF"/>
              </a:solidFill>
              <a:latin typeface="Fjalla One" panose="02000506040000020004"/>
              <a:ea typeface="Fjalla One" panose="02000506040000020004"/>
              <a:cs typeface="Fjalla One" panose="02000506040000020004"/>
              <a:sym typeface="Fjalla One" panose="02000506040000020004"/>
            </a:endParaRPr>
          </a:p>
        </p:txBody>
      </p:sp>
      <p:grpSp>
        <p:nvGrpSpPr>
          <p:cNvPr id="521" name="Google Shape;521;gba1878c911_0_1"/>
          <p:cNvGrpSpPr/>
          <p:nvPr/>
        </p:nvGrpSpPr>
        <p:grpSpPr>
          <a:xfrm rot="5400000">
            <a:off x="7376047" y="965596"/>
            <a:ext cx="2219245" cy="288063"/>
            <a:chOff x="3906325" y="2716500"/>
            <a:chExt cx="3677900" cy="477400"/>
          </a:xfrm>
        </p:grpSpPr>
        <p:sp>
          <p:nvSpPr>
            <p:cNvPr id="522" name="Google Shape;522;gba1878c911_0_1"/>
            <p:cNvSpPr/>
            <p:nvPr/>
          </p:nvSpPr>
          <p:spPr>
            <a:xfrm>
              <a:off x="3906325" y="2716500"/>
              <a:ext cx="268226" cy="267657"/>
            </a:xfrm>
            <a:custGeom>
              <a:avLst/>
              <a:gdLst/>
              <a:ahLst/>
              <a:cxnLst/>
              <a:rect l="l" t="t" r="r" b="b"/>
              <a:pathLst>
                <a:path w="1885" h="1881" extrusionOk="0">
                  <a:moveTo>
                    <a:pt x="1574" y="1"/>
                  </a:moveTo>
                  <a:lnTo>
                    <a:pt x="1" y="1572"/>
                  </a:lnTo>
                  <a:lnTo>
                    <a:pt x="1" y="1880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61AD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23" name="Google Shape;523;gba1878c911_0_1"/>
            <p:cNvSpPr/>
            <p:nvPr/>
          </p:nvSpPr>
          <p:spPr>
            <a:xfrm>
              <a:off x="3906325" y="2716500"/>
              <a:ext cx="432150" cy="431581"/>
            </a:xfrm>
            <a:custGeom>
              <a:avLst/>
              <a:gdLst/>
              <a:ahLst/>
              <a:cxnLst/>
              <a:rect l="l" t="t" r="r" b="b"/>
              <a:pathLst>
                <a:path w="3037" h="3033" extrusionOk="0">
                  <a:moveTo>
                    <a:pt x="2725" y="1"/>
                  </a:moveTo>
                  <a:lnTo>
                    <a:pt x="1" y="2724"/>
                  </a:lnTo>
                  <a:lnTo>
                    <a:pt x="1" y="3032"/>
                  </a:lnTo>
                  <a:lnTo>
                    <a:pt x="3037" y="1"/>
                  </a:lnTo>
                  <a:close/>
                </a:path>
              </a:pathLst>
            </a:custGeom>
            <a:solidFill>
              <a:srgbClr val="61AD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24" name="Google Shape;524;gba1878c911_0_1"/>
            <p:cNvSpPr/>
            <p:nvPr/>
          </p:nvSpPr>
          <p:spPr>
            <a:xfrm>
              <a:off x="3980034" y="2716500"/>
              <a:ext cx="522365" cy="477400"/>
            </a:xfrm>
            <a:custGeom>
              <a:avLst/>
              <a:gdLst/>
              <a:ahLst/>
              <a:cxnLst/>
              <a:rect l="l" t="t" r="r" b="b"/>
              <a:pathLst>
                <a:path w="3671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71" y="1"/>
                  </a:lnTo>
                  <a:close/>
                </a:path>
              </a:pathLst>
            </a:custGeom>
            <a:solidFill>
              <a:srgbClr val="61AD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25" name="Google Shape;525;gba1878c911_0_1"/>
            <p:cNvSpPr/>
            <p:nvPr/>
          </p:nvSpPr>
          <p:spPr>
            <a:xfrm>
              <a:off x="4143958" y="2716500"/>
              <a:ext cx="521938" cy="477400"/>
            </a:xfrm>
            <a:custGeom>
              <a:avLst/>
              <a:gdLst/>
              <a:ahLst/>
              <a:cxnLst/>
              <a:rect l="l" t="t" r="r" b="b"/>
              <a:pathLst>
                <a:path w="3668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61AD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26" name="Google Shape;526;gba1878c911_0_1"/>
            <p:cNvSpPr/>
            <p:nvPr/>
          </p:nvSpPr>
          <p:spPr>
            <a:xfrm>
              <a:off x="4307882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61AD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27" name="Google Shape;527;gba1878c911_0_1"/>
            <p:cNvSpPr/>
            <p:nvPr/>
          </p:nvSpPr>
          <p:spPr>
            <a:xfrm>
              <a:off x="4471806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8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61AD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28" name="Google Shape;528;gba1878c911_0_1"/>
            <p:cNvSpPr/>
            <p:nvPr/>
          </p:nvSpPr>
          <p:spPr>
            <a:xfrm>
              <a:off x="4635303" y="2716500"/>
              <a:ext cx="522223" cy="477400"/>
            </a:xfrm>
            <a:custGeom>
              <a:avLst/>
              <a:gdLst/>
              <a:ahLst/>
              <a:cxnLst/>
              <a:rect l="l" t="t" r="r" b="b"/>
              <a:pathLst>
                <a:path w="3670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61AD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29" name="Google Shape;529;gba1878c911_0_1"/>
            <p:cNvSpPr/>
            <p:nvPr/>
          </p:nvSpPr>
          <p:spPr>
            <a:xfrm>
              <a:off x="4799226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61AD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30" name="Google Shape;530;gba1878c911_0_1"/>
            <p:cNvSpPr/>
            <p:nvPr/>
          </p:nvSpPr>
          <p:spPr>
            <a:xfrm>
              <a:off x="4963008" y="2716500"/>
              <a:ext cx="521938" cy="477400"/>
            </a:xfrm>
            <a:custGeom>
              <a:avLst/>
              <a:gdLst/>
              <a:ahLst/>
              <a:cxnLst/>
              <a:rect l="l" t="t" r="r" b="b"/>
              <a:pathLst>
                <a:path w="3668" h="3355" extrusionOk="0">
                  <a:moveTo>
                    <a:pt x="3358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61AD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31" name="Google Shape;531;gba1878c911_0_1"/>
            <p:cNvSpPr/>
            <p:nvPr/>
          </p:nvSpPr>
          <p:spPr>
            <a:xfrm>
              <a:off x="5126932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61AD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32" name="Google Shape;532;gba1878c911_0_1"/>
            <p:cNvSpPr/>
            <p:nvPr/>
          </p:nvSpPr>
          <p:spPr>
            <a:xfrm>
              <a:off x="5290429" y="2716500"/>
              <a:ext cx="522223" cy="477400"/>
            </a:xfrm>
            <a:custGeom>
              <a:avLst/>
              <a:gdLst/>
              <a:ahLst/>
              <a:cxnLst/>
              <a:rect l="l" t="t" r="r" b="b"/>
              <a:pathLst>
                <a:path w="3670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61AD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33" name="Google Shape;533;gba1878c911_0_1"/>
            <p:cNvSpPr/>
            <p:nvPr/>
          </p:nvSpPr>
          <p:spPr>
            <a:xfrm>
              <a:off x="5454353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61AD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34" name="Google Shape;534;gba1878c911_0_1"/>
            <p:cNvSpPr/>
            <p:nvPr/>
          </p:nvSpPr>
          <p:spPr>
            <a:xfrm>
              <a:off x="5618277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61AD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35" name="Google Shape;535;gba1878c911_0_1"/>
            <p:cNvSpPr/>
            <p:nvPr/>
          </p:nvSpPr>
          <p:spPr>
            <a:xfrm>
              <a:off x="5782201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61AD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36" name="Google Shape;536;gba1878c911_0_1"/>
            <p:cNvSpPr/>
            <p:nvPr/>
          </p:nvSpPr>
          <p:spPr>
            <a:xfrm>
              <a:off x="5945982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61AD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37" name="Google Shape;537;gba1878c911_0_1"/>
            <p:cNvSpPr/>
            <p:nvPr/>
          </p:nvSpPr>
          <p:spPr>
            <a:xfrm>
              <a:off x="6109479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61AD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38" name="Google Shape;538;gba1878c911_0_1"/>
            <p:cNvSpPr/>
            <p:nvPr/>
          </p:nvSpPr>
          <p:spPr>
            <a:xfrm>
              <a:off x="6273403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61AD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39" name="Google Shape;539;gba1878c911_0_1"/>
            <p:cNvSpPr/>
            <p:nvPr/>
          </p:nvSpPr>
          <p:spPr>
            <a:xfrm>
              <a:off x="6437327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61AD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40" name="Google Shape;540;gba1878c911_0_1"/>
            <p:cNvSpPr/>
            <p:nvPr/>
          </p:nvSpPr>
          <p:spPr>
            <a:xfrm>
              <a:off x="6601251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61AD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41" name="Google Shape;541;gba1878c911_0_1"/>
            <p:cNvSpPr/>
            <p:nvPr/>
          </p:nvSpPr>
          <p:spPr>
            <a:xfrm>
              <a:off x="6764463" y="2716500"/>
              <a:ext cx="522365" cy="477400"/>
            </a:xfrm>
            <a:custGeom>
              <a:avLst/>
              <a:gdLst/>
              <a:ahLst/>
              <a:cxnLst/>
              <a:rect l="l" t="t" r="r" b="b"/>
              <a:pathLst>
                <a:path w="3671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61AD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42" name="Google Shape;542;gba1878c911_0_1"/>
            <p:cNvSpPr/>
            <p:nvPr/>
          </p:nvSpPr>
          <p:spPr>
            <a:xfrm>
              <a:off x="6928387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61AD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43" name="Google Shape;543;gba1878c911_0_1"/>
            <p:cNvSpPr/>
            <p:nvPr/>
          </p:nvSpPr>
          <p:spPr>
            <a:xfrm>
              <a:off x="7092311" y="2716500"/>
              <a:ext cx="491914" cy="477400"/>
            </a:xfrm>
            <a:custGeom>
              <a:avLst/>
              <a:gdLst/>
              <a:ahLst/>
              <a:cxnLst/>
              <a:rect l="l" t="t" r="r" b="b"/>
              <a:pathLst>
                <a:path w="345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456" y="210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61AD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44" name="Google Shape;544;gba1878c911_0_1"/>
            <p:cNvSpPr/>
            <p:nvPr/>
          </p:nvSpPr>
          <p:spPr>
            <a:xfrm>
              <a:off x="7256235" y="2865910"/>
              <a:ext cx="327990" cy="327990"/>
            </a:xfrm>
            <a:custGeom>
              <a:avLst/>
              <a:gdLst/>
              <a:ahLst/>
              <a:cxnLst/>
              <a:rect l="l" t="t" r="r" b="b"/>
              <a:pathLst>
                <a:path w="2305" h="2305" extrusionOk="0">
                  <a:moveTo>
                    <a:pt x="2304" y="1"/>
                  </a:moveTo>
                  <a:lnTo>
                    <a:pt x="0" y="2305"/>
                  </a:lnTo>
                  <a:lnTo>
                    <a:pt x="309" y="2305"/>
                  </a:lnTo>
                  <a:lnTo>
                    <a:pt x="2304" y="31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rgbClr val="61AD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45" name="Google Shape;545;gba1878c911_0_1"/>
            <p:cNvSpPr/>
            <p:nvPr/>
          </p:nvSpPr>
          <p:spPr>
            <a:xfrm>
              <a:off x="7419590" y="3029834"/>
              <a:ext cx="164635" cy="164066"/>
            </a:xfrm>
            <a:custGeom>
              <a:avLst/>
              <a:gdLst/>
              <a:ahLst/>
              <a:cxnLst/>
              <a:rect l="l" t="t" r="r" b="b"/>
              <a:pathLst>
                <a:path w="1157" h="1153" extrusionOk="0">
                  <a:moveTo>
                    <a:pt x="1156" y="1"/>
                  </a:moveTo>
                  <a:lnTo>
                    <a:pt x="1" y="1153"/>
                  </a:lnTo>
                  <a:lnTo>
                    <a:pt x="313" y="1153"/>
                  </a:lnTo>
                  <a:lnTo>
                    <a:pt x="1156" y="312"/>
                  </a:lnTo>
                  <a:lnTo>
                    <a:pt x="1156" y="1"/>
                  </a:lnTo>
                  <a:close/>
                </a:path>
              </a:pathLst>
            </a:custGeom>
            <a:solidFill>
              <a:srgbClr val="61AD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46" name="Google Shape;546;gba1878c911_0_1"/>
            <p:cNvSpPr/>
            <p:nvPr/>
          </p:nvSpPr>
          <p:spPr>
            <a:xfrm>
              <a:off x="7583514" y="3193758"/>
              <a:ext cx="711" cy="142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61AD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547" name="Google Shape;547;gba1878c911_0_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444550" y="4583625"/>
            <a:ext cx="357500" cy="3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348"/>
        </a:solidFill>
        <a:effectLst/>
      </p:bgPr>
    </p:bg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a06b630135_3_72"/>
          <p:cNvSpPr/>
          <p:nvPr/>
        </p:nvSpPr>
        <p:spPr>
          <a:xfrm>
            <a:off x="1452475" y="1532575"/>
            <a:ext cx="6531600" cy="3612600"/>
          </a:xfrm>
          <a:prstGeom prst="rect">
            <a:avLst/>
          </a:prstGeom>
          <a:solidFill>
            <a:srgbClr val="3F43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53" name="Google Shape;553;ga06b630135_3_72"/>
          <p:cNvSpPr/>
          <p:nvPr/>
        </p:nvSpPr>
        <p:spPr>
          <a:xfrm>
            <a:off x="355925" y="-34900"/>
            <a:ext cx="726000" cy="5180100"/>
          </a:xfrm>
          <a:prstGeom prst="rect">
            <a:avLst/>
          </a:prstGeom>
          <a:solidFill>
            <a:srgbClr val="24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554" name="Google Shape;554;ga06b630135_3_72"/>
          <p:cNvCxnSpPr/>
          <p:nvPr/>
        </p:nvCxnSpPr>
        <p:spPr>
          <a:xfrm>
            <a:off x="726400" y="1123625"/>
            <a:ext cx="0" cy="40215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5" name="Google Shape;555;ga06b630135_3_72"/>
          <p:cNvCxnSpPr/>
          <p:nvPr/>
        </p:nvCxnSpPr>
        <p:spPr>
          <a:xfrm rot="10800000">
            <a:off x="726400" y="0"/>
            <a:ext cx="0" cy="4032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6" name="Google Shape;556;ga06b630135_3_72"/>
          <p:cNvSpPr txBox="1">
            <a:spLocks noGrp="1"/>
          </p:cNvSpPr>
          <p:nvPr>
            <p:ph type="body" idx="1"/>
          </p:nvPr>
        </p:nvSpPr>
        <p:spPr>
          <a:xfrm>
            <a:off x="1159925" y="1016474"/>
            <a:ext cx="7113900" cy="361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400"/>
              </a:spcBef>
              <a:buClr>
                <a:schemeClr val="dk1"/>
              </a:buClr>
              <a:buSzPts val="1100"/>
              <a:buNone/>
            </a:pPr>
            <a:r>
              <a:rPr lang="en-IN" sz="1600" dirty="0">
                <a:solidFill>
                  <a:srgbClr val="FFFFFF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rPr>
              <a:t>       Arduino Nano 33                             Arduino Uno                               Particle Argon                            </a:t>
            </a:r>
            <a:endParaRPr lang="en-IN" sz="1600" dirty="0">
              <a:solidFill>
                <a:srgbClr val="FFFFFF"/>
              </a:solidFill>
              <a:latin typeface="Fjalla One" panose="02000506040000020004"/>
              <a:ea typeface="Fjalla One" panose="02000506040000020004"/>
              <a:cs typeface="Fjalla One" panose="02000506040000020004"/>
              <a:sym typeface="Fjalla One" panose="02000506040000020004"/>
            </a:endParaRPr>
          </a:p>
          <a:p>
            <a:pPr marL="0" indent="0">
              <a:spcBef>
                <a:spcPts val="1400"/>
              </a:spcBef>
              <a:buClr>
                <a:schemeClr val="dk1"/>
              </a:buClr>
              <a:buSzPts val="1100"/>
              <a:buNone/>
            </a:pPr>
            <a:endParaRPr lang="en-IN" sz="1600" dirty="0">
              <a:solidFill>
                <a:srgbClr val="FFFFFF"/>
              </a:solidFill>
              <a:latin typeface="Fjalla One" panose="02000506040000020004"/>
              <a:ea typeface="Fjalla One" panose="02000506040000020004"/>
              <a:cs typeface="Fjalla One" panose="02000506040000020004"/>
              <a:sym typeface="Fjalla One" panose="02000506040000020004"/>
            </a:endParaRPr>
          </a:p>
          <a:p>
            <a:pPr marL="285750" indent="-285750">
              <a:spcBef>
                <a:spcPts val="1400"/>
              </a:spcBef>
              <a:buClr>
                <a:schemeClr val="dk1"/>
              </a:buClr>
              <a:buSzPts val="1100"/>
            </a:pPr>
            <a:endParaRPr lang="en-IN" sz="1600" dirty="0">
              <a:solidFill>
                <a:srgbClr val="FFFFFF"/>
              </a:solidFill>
              <a:latin typeface="Fjalla One" panose="02000506040000020004"/>
              <a:ea typeface="Fjalla One" panose="02000506040000020004"/>
              <a:cs typeface="Fjalla One" panose="02000506040000020004"/>
              <a:sym typeface="Fjalla One" panose="02000506040000020004"/>
            </a:endParaRPr>
          </a:p>
          <a:p>
            <a:pPr marL="0" indent="0">
              <a:spcBef>
                <a:spcPts val="1400"/>
              </a:spcBef>
              <a:buClr>
                <a:schemeClr val="dk1"/>
              </a:buClr>
              <a:buSzPts val="1100"/>
              <a:buNone/>
            </a:pPr>
            <a:endParaRPr lang="en-IN" sz="1600" dirty="0">
              <a:solidFill>
                <a:srgbClr val="FFFFFF"/>
              </a:solidFill>
              <a:latin typeface="Fjalla One" panose="02000506040000020004"/>
              <a:ea typeface="Fjalla One" panose="02000506040000020004"/>
              <a:cs typeface="Fjalla One" panose="02000506040000020004"/>
              <a:sym typeface="Fjalla One" panose="02000506040000020004"/>
            </a:endParaRPr>
          </a:p>
          <a:p>
            <a:pPr marL="0" indent="0">
              <a:spcBef>
                <a:spcPts val="1400"/>
              </a:spcBef>
              <a:buClr>
                <a:schemeClr val="dk1"/>
              </a:buClr>
              <a:buSzPts val="1100"/>
              <a:buNone/>
            </a:pPr>
            <a:r>
              <a:rPr lang="en-IN" sz="1600" dirty="0">
                <a:solidFill>
                  <a:srgbClr val="FFFFFF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rPr>
              <a:t>                ESP32                                      Raspberry Pi                             Onion Omega2s+</a:t>
            </a:r>
            <a:endParaRPr lang="en-IN" sz="1600" dirty="0">
              <a:solidFill>
                <a:srgbClr val="FFFFFF"/>
              </a:solidFill>
              <a:latin typeface="Fjalla One" panose="02000506040000020004"/>
              <a:ea typeface="Fjalla One" panose="02000506040000020004"/>
              <a:cs typeface="Fjalla One" panose="02000506040000020004"/>
              <a:sym typeface="Fjalla One" panose="02000506040000020004"/>
            </a:endParaRPr>
          </a:p>
          <a:p>
            <a:pPr marL="0" indent="0">
              <a:spcBef>
                <a:spcPts val="1400"/>
              </a:spcBef>
              <a:buClr>
                <a:schemeClr val="dk1"/>
              </a:buClr>
              <a:buSzPts val="1100"/>
              <a:buNone/>
            </a:pPr>
            <a:endParaRPr lang="en-IN" sz="1600" dirty="0">
              <a:solidFill>
                <a:srgbClr val="FFFFFF"/>
              </a:solidFill>
              <a:latin typeface="Fjalla One" panose="02000506040000020004"/>
              <a:ea typeface="Fjalla One" panose="02000506040000020004"/>
              <a:cs typeface="Fjalla One" panose="02000506040000020004"/>
              <a:sym typeface="Fjalla One" panose="02000506040000020004"/>
            </a:endParaRPr>
          </a:p>
          <a:p>
            <a:pPr marL="0" indent="0">
              <a:spcBef>
                <a:spcPts val="1400"/>
              </a:spcBef>
              <a:buClr>
                <a:schemeClr val="dk1"/>
              </a:buClr>
              <a:buSzPts val="1100"/>
              <a:buNone/>
            </a:pPr>
            <a:endParaRPr lang="en-IN" sz="1600" dirty="0">
              <a:solidFill>
                <a:srgbClr val="FFFFFF"/>
              </a:solidFill>
              <a:latin typeface="Fjalla One" panose="02000506040000020004"/>
              <a:ea typeface="Fjalla One" panose="02000506040000020004"/>
              <a:cs typeface="Fjalla One" panose="02000506040000020004"/>
              <a:sym typeface="Fjalla One" panose="02000506040000020004"/>
            </a:endParaRPr>
          </a:p>
          <a:p>
            <a:pPr marL="0" indent="0">
              <a:spcBef>
                <a:spcPts val="1400"/>
              </a:spcBef>
              <a:buClr>
                <a:schemeClr val="dk1"/>
              </a:buClr>
              <a:buSzPts val="1100"/>
              <a:buNone/>
            </a:pPr>
            <a:endParaRPr lang="en-IN" sz="1600" dirty="0">
              <a:solidFill>
                <a:srgbClr val="FFFFFF"/>
              </a:solidFill>
              <a:latin typeface="Fjalla One" panose="02000506040000020004"/>
              <a:ea typeface="Fjalla One" panose="02000506040000020004"/>
              <a:cs typeface="Fjalla One" panose="02000506040000020004"/>
              <a:sym typeface="Fjalla One" panose="02000506040000020004"/>
            </a:endParaRPr>
          </a:p>
          <a:p>
            <a:pPr marL="0" indent="0">
              <a:spcBef>
                <a:spcPts val="1400"/>
              </a:spcBef>
              <a:buClr>
                <a:schemeClr val="dk1"/>
              </a:buClr>
              <a:buSzPts val="1100"/>
              <a:buNone/>
            </a:pPr>
            <a:endParaRPr lang="en-IN" sz="1600" dirty="0">
              <a:solidFill>
                <a:srgbClr val="FFFFFF"/>
              </a:solidFill>
              <a:latin typeface="Fjalla One" panose="02000506040000020004"/>
              <a:ea typeface="Fjalla One" panose="02000506040000020004"/>
              <a:cs typeface="Fjalla One" panose="02000506040000020004"/>
              <a:sym typeface="Fjalla One" panose="02000506040000020004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endParaRPr sz="1700" dirty="0">
              <a:solidFill>
                <a:srgbClr val="FFFFFF"/>
              </a:solidFill>
              <a:latin typeface="Fjalla One" panose="02000506040000020004"/>
              <a:ea typeface="Fjalla One" panose="02000506040000020004"/>
              <a:cs typeface="Fjalla One" panose="02000506040000020004"/>
              <a:sym typeface="Fjalla One" panose="02000506040000020004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endParaRPr sz="1900" dirty="0">
              <a:solidFill>
                <a:srgbClr val="FFFFFF"/>
              </a:solidFill>
              <a:latin typeface="Fjalla One" panose="02000506040000020004"/>
              <a:ea typeface="Fjalla One" panose="02000506040000020004"/>
              <a:cs typeface="Fjalla One" panose="02000506040000020004"/>
              <a:sym typeface="Fjalla One" panose="02000506040000020004"/>
            </a:endParaRPr>
          </a:p>
        </p:txBody>
      </p:sp>
      <p:sp>
        <p:nvSpPr>
          <p:cNvPr id="557" name="Google Shape;557;ga06b630135_3_72"/>
          <p:cNvSpPr txBox="1">
            <a:spLocks noGrp="1"/>
          </p:cNvSpPr>
          <p:nvPr>
            <p:ph type="ctrTitle"/>
          </p:nvPr>
        </p:nvSpPr>
        <p:spPr>
          <a:xfrm>
            <a:off x="590550" y="410775"/>
            <a:ext cx="4272900" cy="7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000" dirty="0">
                <a:solidFill>
                  <a:srgbClr val="FFFFFF"/>
                </a:solidFill>
              </a:rPr>
              <a:t>TYPES OF DEVELOPMENT BOARD</a:t>
            </a:r>
            <a:endParaRPr sz="2000" dirty="0">
              <a:solidFill>
                <a:srgbClr val="FFFFFF"/>
              </a:solidFill>
            </a:endParaRPr>
          </a:p>
        </p:txBody>
      </p:sp>
      <p:pic>
        <p:nvPicPr>
          <p:cNvPr id="558" name="Google Shape;558;ga06b630135_3_7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444550" y="4583625"/>
            <a:ext cx="357500" cy="357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9" name="Google Shape;559;ga06b630135_3_72"/>
          <p:cNvGrpSpPr/>
          <p:nvPr/>
        </p:nvGrpSpPr>
        <p:grpSpPr>
          <a:xfrm rot="5400000">
            <a:off x="7513674" y="930698"/>
            <a:ext cx="2219245" cy="288063"/>
            <a:chOff x="3906325" y="2716500"/>
            <a:chExt cx="3677900" cy="477400"/>
          </a:xfrm>
        </p:grpSpPr>
        <p:sp>
          <p:nvSpPr>
            <p:cNvPr id="560" name="Google Shape;560;ga06b630135_3_72"/>
            <p:cNvSpPr/>
            <p:nvPr/>
          </p:nvSpPr>
          <p:spPr>
            <a:xfrm>
              <a:off x="3906325" y="2716500"/>
              <a:ext cx="268226" cy="267657"/>
            </a:xfrm>
            <a:custGeom>
              <a:avLst/>
              <a:gdLst/>
              <a:ahLst/>
              <a:cxnLst/>
              <a:rect l="l" t="t" r="r" b="b"/>
              <a:pathLst>
                <a:path w="1885" h="1881" extrusionOk="0">
                  <a:moveTo>
                    <a:pt x="1574" y="1"/>
                  </a:moveTo>
                  <a:lnTo>
                    <a:pt x="1" y="1572"/>
                  </a:lnTo>
                  <a:lnTo>
                    <a:pt x="1" y="1880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61" name="Google Shape;561;ga06b630135_3_72"/>
            <p:cNvSpPr/>
            <p:nvPr/>
          </p:nvSpPr>
          <p:spPr>
            <a:xfrm>
              <a:off x="3906325" y="2716500"/>
              <a:ext cx="432150" cy="431581"/>
            </a:xfrm>
            <a:custGeom>
              <a:avLst/>
              <a:gdLst/>
              <a:ahLst/>
              <a:cxnLst/>
              <a:rect l="l" t="t" r="r" b="b"/>
              <a:pathLst>
                <a:path w="3037" h="3033" extrusionOk="0">
                  <a:moveTo>
                    <a:pt x="2725" y="1"/>
                  </a:moveTo>
                  <a:lnTo>
                    <a:pt x="1" y="2724"/>
                  </a:lnTo>
                  <a:lnTo>
                    <a:pt x="1" y="3032"/>
                  </a:lnTo>
                  <a:lnTo>
                    <a:pt x="3037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62" name="Google Shape;562;ga06b630135_3_72"/>
            <p:cNvSpPr/>
            <p:nvPr/>
          </p:nvSpPr>
          <p:spPr>
            <a:xfrm>
              <a:off x="3980034" y="2716500"/>
              <a:ext cx="522365" cy="477400"/>
            </a:xfrm>
            <a:custGeom>
              <a:avLst/>
              <a:gdLst/>
              <a:ahLst/>
              <a:cxnLst/>
              <a:rect l="l" t="t" r="r" b="b"/>
              <a:pathLst>
                <a:path w="3671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71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63" name="Google Shape;563;ga06b630135_3_72"/>
            <p:cNvSpPr/>
            <p:nvPr/>
          </p:nvSpPr>
          <p:spPr>
            <a:xfrm>
              <a:off x="4143958" y="2716500"/>
              <a:ext cx="521938" cy="477400"/>
            </a:xfrm>
            <a:custGeom>
              <a:avLst/>
              <a:gdLst/>
              <a:ahLst/>
              <a:cxnLst/>
              <a:rect l="l" t="t" r="r" b="b"/>
              <a:pathLst>
                <a:path w="3668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64" name="Google Shape;564;ga06b630135_3_72"/>
            <p:cNvSpPr/>
            <p:nvPr/>
          </p:nvSpPr>
          <p:spPr>
            <a:xfrm>
              <a:off x="4307882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65" name="Google Shape;565;ga06b630135_3_72"/>
            <p:cNvSpPr/>
            <p:nvPr/>
          </p:nvSpPr>
          <p:spPr>
            <a:xfrm>
              <a:off x="4471806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8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66" name="Google Shape;566;ga06b630135_3_72"/>
            <p:cNvSpPr/>
            <p:nvPr/>
          </p:nvSpPr>
          <p:spPr>
            <a:xfrm>
              <a:off x="4635303" y="2716500"/>
              <a:ext cx="522223" cy="477400"/>
            </a:xfrm>
            <a:custGeom>
              <a:avLst/>
              <a:gdLst/>
              <a:ahLst/>
              <a:cxnLst/>
              <a:rect l="l" t="t" r="r" b="b"/>
              <a:pathLst>
                <a:path w="3670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67" name="Google Shape;567;ga06b630135_3_72"/>
            <p:cNvSpPr/>
            <p:nvPr/>
          </p:nvSpPr>
          <p:spPr>
            <a:xfrm>
              <a:off x="4799226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68" name="Google Shape;568;ga06b630135_3_72"/>
            <p:cNvSpPr/>
            <p:nvPr/>
          </p:nvSpPr>
          <p:spPr>
            <a:xfrm>
              <a:off x="4963008" y="2716500"/>
              <a:ext cx="521938" cy="477400"/>
            </a:xfrm>
            <a:custGeom>
              <a:avLst/>
              <a:gdLst/>
              <a:ahLst/>
              <a:cxnLst/>
              <a:rect l="l" t="t" r="r" b="b"/>
              <a:pathLst>
                <a:path w="3668" h="3355" extrusionOk="0">
                  <a:moveTo>
                    <a:pt x="3358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69" name="Google Shape;569;ga06b630135_3_72"/>
            <p:cNvSpPr/>
            <p:nvPr/>
          </p:nvSpPr>
          <p:spPr>
            <a:xfrm>
              <a:off x="5126932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70" name="Google Shape;570;ga06b630135_3_72"/>
            <p:cNvSpPr/>
            <p:nvPr/>
          </p:nvSpPr>
          <p:spPr>
            <a:xfrm>
              <a:off x="5290429" y="2716500"/>
              <a:ext cx="522223" cy="477400"/>
            </a:xfrm>
            <a:custGeom>
              <a:avLst/>
              <a:gdLst/>
              <a:ahLst/>
              <a:cxnLst/>
              <a:rect l="l" t="t" r="r" b="b"/>
              <a:pathLst>
                <a:path w="3670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71" name="Google Shape;571;ga06b630135_3_72"/>
            <p:cNvSpPr/>
            <p:nvPr/>
          </p:nvSpPr>
          <p:spPr>
            <a:xfrm>
              <a:off x="5454353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72" name="Google Shape;572;ga06b630135_3_72"/>
            <p:cNvSpPr/>
            <p:nvPr/>
          </p:nvSpPr>
          <p:spPr>
            <a:xfrm>
              <a:off x="5618277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73" name="Google Shape;573;ga06b630135_3_72"/>
            <p:cNvSpPr/>
            <p:nvPr/>
          </p:nvSpPr>
          <p:spPr>
            <a:xfrm>
              <a:off x="5782201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74" name="Google Shape;574;ga06b630135_3_72"/>
            <p:cNvSpPr/>
            <p:nvPr/>
          </p:nvSpPr>
          <p:spPr>
            <a:xfrm>
              <a:off x="5945982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75" name="Google Shape;575;ga06b630135_3_72"/>
            <p:cNvSpPr/>
            <p:nvPr/>
          </p:nvSpPr>
          <p:spPr>
            <a:xfrm>
              <a:off x="6109479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76" name="Google Shape;576;ga06b630135_3_72"/>
            <p:cNvSpPr/>
            <p:nvPr/>
          </p:nvSpPr>
          <p:spPr>
            <a:xfrm>
              <a:off x="6273403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77" name="Google Shape;577;ga06b630135_3_72"/>
            <p:cNvSpPr/>
            <p:nvPr/>
          </p:nvSpPr>
          <p:spPr>
            <a:xfrm>
              <a:off x="6437327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78" name="Google Shape;578;ga06b630135_3_72"/>
            <p:cNvSpPr/>
            <p:nvPr/>
          </p:nvSpPr>
          <p:spPr>
            <a:xfrm>
              <a:off x="6601251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79" name="Google Shape;579;ga06b630135_3_72"/>
            <p:cNvSpPr/>
            <p:nvPr/>
          </p:nvSpPr>
          <p:spPr>
            <a:xfrm>
              <a:off x="6764463" y="2716500"/>
              <a:ext cx="522365" cy="477400"/>
            </a:xfrm>
            <a:custGeom>
              <a:avLst/>
              <a:gdLst/>
              <a:ahLst/>
              <a:cxnLst/>
              <a:rect l="l" t="t" r="r" b="b"/>
              <a:pathLst>
                <a:path w="3671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80" name="Google Shape;580;ga06b630135_3_72"/>
            <p:cNvSpPr/>
            <p:nvPr/>
          </p:nvSpPr>
          <p:spPr>
            <a:xfrm>
              <a:off x="6928387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81" name="Google Shape;581;ga06b630135_3_72"/>
            <p:cNvSpPr/>
            <p:nvPr/>
          </p:nvSpPr>
          <p:spPr>
            <a:xfrm>
              <a:off x="7092311" y="2716500"/>
              <a:ext cx="491914" cy="477400"/>
            </a:xfrm>
            <a:custGeom>
              <a:avLst/>
              <a:gdLst/>
              <a:ahLst/>
              <a:cxnLst/>
              <a:rect l="l" t="t" r="r" b="b"/>
              <a:pathLst>
                <a:path w="345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456" y="210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82" name="Google Shape;582;ga06b630135_3_72"/>
            <p:cNvSpPr/>
            <p:nvPr/>
          </p:nvSpPr>
          <p:spPr>
            <a:xfrm>
              <a:off x="7256235" y="2865910"/>
              <a:ext cx="327990" cy="327990"/>
            </a:xfrm>
            <a:custGeom>
              <a:avLst/>
              <a:gdLst/>
              <a:ahLst/>
              <a:cxnLst/>
              <a:rect l="l" t="t" r="r" b="b"/>
              <a:pathLst>
                <a:path w="2305" h="2305" extrusionOk="0">
                  <a:moveTo>
                    <a:pt x="2304" y="1"/>
                  </a:moveTo>
                  <a:lnTo>
                    <a:pt x="0" y="2305"/>
                  </a:lnTo>
                  <a:lnTo>
                    <a:pt x="309" y="2305"/>
                  </a:lnTo>
                  <a:lnTo>
                    <a:pt x="2304" y="31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83" name="Google Shape;583;ga06b630135_3_72"/>
            <p:cNvSpPr/>
            <p:nvPr/>
          </p:nvSpPr>
          <p:spPr>
            <a:xfrm>
              <a:off x="7419590" y="3029834"/>
              <a:ext cx="164635" cy="164066"/>
            </a:xfrm>
            <a:custGeom>
              <a:avLst/>
              <a:gdLst/>
              <a:ahLst/>
              <a:cxnLst/>
              <a:rect l="l" t="t" r="r" b="b"/>
              <a:pathLst>
                <a:path w="1157" h="1153" extrusionOk="0">
                  <a:moveTo>
                    <a:pt x="1156" y="1"/>
                  </a:moveTo>
                  <a:lnTo>
                    <a:pt x="1" y="1153"/>
                  </a:lnTo>
                  <a:lnTo>
                    <a:pt x="313" y="1153"/>
                  </a:lnTo>
                  <a:lnTo>
                    <a:pt x="1156" y="312"/>
                  </a:lnTo>
                  <a:lnTo>
                    <a:pt x="1156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84" name="Google Shape;584;ga06b630135_3_72"/>
            <p:cNvSpPr/>
            <p:nvPr/>
          </p:nvSpPr>
          <p:spPr>
            <a:xfrm>
              <a:off x="7583514" y="3193758"/>
              <a:ext cx="711" cy="142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321" y="1632450"/>
            <a:ext cx="1968046" cy="13258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777" y="1609255"/>
            <a:ext cx="2148445" cy="13722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329" y="1748608"/>
            <a:ext cx="2301439" cy="11049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1408" y="3449622"/>
            <a:ext cx="2057578" cy="10897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8584" y="3487725"/>
            <a:ext cx="1425063" cy="10516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5016" y="3449622"/>
            <a:ext cx="2132706" cy="121673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348"/>
        </a:solidFill>
        <a:effectLst/>
      </p:bgPr>
    </p:bg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ba1878c911_0_506"/>
          <p:cNvSpPr/>
          <p:nvPr/>
        </p:nvSpPr>
        <p:spPr>
          <a:xfrm>
            <a:off x="1452475" y="1532575"/>
            <a:ext cx="6531600" cy="3612600"/>
          </a:xfrm>
          <a:prstGeom prst="rect">
            <a:avLst/>
          </a:prstGeom>
          <a:solidFill>
            <a:srgbClr val="3F43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90" name="Google Shape;590;gba1878c911_0_506"/>
          <p:cNvSpPr/>
          <p:nvPr/>
        </p:nvSpPr>
        <p:spPr>
          <a:xfrm>
            <a:off x="355925" y="-34900"/>
            <a:ext cx="726000" cy="5180100"/>
          </a:xfrm>
          <a:prstGeom prst="rect">
            <a:avLst/>
          </a:prstGeom>
          <a:solidFill>
            <a:srgbClr val="24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591" name="Google Shape;591;gba1878c911_0_506"/>
          <p:cNvCxnSpPr/>
          <p:nvPr/>
        </p:nvCxnSpPr>
        <p:spPr>
          <a:xfrm>
            <a:off x="726400" y="1123625"/>
            <a:ext cx="0" cy="40215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2" name="Google Shape;592;gba1878c911_0_506"/>
          <p:cNvCxnSpPr/>
          <p:nvPr/>
        </p:nvCxnSpPr>
        <p:spPr>
          <a:xfrm rot="10800000">
            <a:off x="726400" y="0"/>
            <a:ext cx="0" cy="4032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3" name="Google Shape;593;gba1878c911_0_506"/>
          <p:cNvSpPr txBox="1">
            <a:spLocks noGrp="1"/>
          </p:cNvSpPr>
          <p:nvPr>
            <p:ph type="body" idx="1"/>
          </p:nvPr>
        </p:nvSpPr>
        <p:spPr>
          <a:xfrm>
            <a:off x="1446425" y="1209150"/>
            <a:ext cx="6827400" cy="3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FFFFF"/>
              </a:solidFill>
              <a:latin typeface="Fjalla One" panose="02000506040000020004"/>
              <a:ea typeface="Fjalla One" panose="02000506040000020004"/>
              <a:cs typeface="Fjalla One" panose="02000506040000020004"/>
              <a:sym typeface="Fjalla One" panose="02000506040000020004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endParaRPr sz="1700">
              <a:solidFill>
                <a:srgbClr val="FFFFFF"/>
              </a:solidFill>
              <a:latin typeface="Fjalla One" panose="02000506040000020004"/>
              <a:ea typeface="Fjalla One" panose="02000506040000020004"/>
              <a:cs typeface="Fjalla One" panose="02000506040000020004"/>
              <a:sym typeface="Fjalla One" panose="02000506040000020004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endParaRPr sz="1900">
              <a:solidFill>
                <a:srgbClr val="FFFFFF"/>
              </a:solidFill>
              <a:latin typeface="Fjalla One" panose="02000506040000020004"/>
              <a:ea typeface="Fjalla One" panose="02000506040000020004"/>
              <a:cs typeface="Fjalla One" panose="02000506040000020004"/>
              <a:sym typeface="Fjalla One" panose="02000506040000020004"/>
            </a:endParaRPr>
          </a:p>
        </p:txBody>
      </p:sp>
      <p:sp>
        <p:nvSpPr>
          <p:cNvPr id="594" name="Google Shape;594;gba1878c911_0_506"/>
          <p:cNvSpPr txBox="1">
            <a:spLocks noGrp="1"/>
          </p:cNvSpPr>
          <p:nvPr>
            <p:ph type="ctrTitle"/>
          </p:nvPr>
        </p:nvSpPr>
        <p:spPr>
          <a:xfrm>
            <a:off x="590550" y="410775"/>
            <a:ext cx="4272900" cy="7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000">
                <a:solidFill>
                  <a:srgbClr val="FFFFFF"/>
                </a:solidFill>
              </a:rPr>
              <a:t>ARDUINO UNO LABELLING</a:t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595" name="Google Shape;595;gba1878c911_0_50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444550" y="4583625"/>
            <a:ext cx="357500" cy="357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6" name="Google Shape;596;gba1878c911_0_506"/>
          <p:cNvGrpSpPr/>
          <p:nvPr/>
        </p:nvGrpSpPr>
        <p:grpSpPr>
          <a:xfrm rot="5400000">
            <a:off x="7513673" y="930698"/>
            <a:ext cx="2219245" cy="288063"/>
            <a:chOff x="3906325" y="2716500"/>
            <a:chExt cx="3677900" cy="477400"/>
          </a:xfrm>
        </p:grpSpPr>
        <p:sp>
          <p:nvSpPr>
            <p:cNvPr id="597" name="Google Shape;597;gba1878c911_0_506"/>
            <p:cNvSpPr/>
            <p:nvPr/>
          </p:nvSpPr>
          <p:spPr>
            <a:xfrm>
              <a:off x="3906325" y="2716500"/>
              <a:ext cx="268226" cy="267657"/>
            </a:xfrm>
            <a:custGeom>
              <a:avLst/>
              <a:gdLst/>
              <a:ahLst/>
              <a:cxnLst/>
              <a:rect l="l" t="t" r="r" b="b"/>
              <a:pathLst>
                <a:path w="1885" h="1881" extrusionOk="0">
                  <a:moveTo>
                    <a:pt x="1574" y="1"/>
                  </a:moveTo>
                  <a:lnTo>
                    <a:pt x="1" y="1572"/>
                  </a:lnTo>
                  <a:lnTo>
                    <a:pt x="1" y="1880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98" name="Google Shape;598;gba1878c911_0_506"/>
            <p:cNvSpPr/>
            <p:nvPr/>
          </p:nvSpPr>
          <p:spPr>
            <a:xfrm>
              <a:off x="3906325" y="2716500"/>
              <a:ext cx="432150" cy="431581"/>
            </a:xfrm>
            <a:custGeom>
              <a:avLst/>
              <a:gdLst/>
              <a:ahLst/>
              <a:cxnLst/>
              <a:rect l="l" t="t" r="r" b="b"/>
              <a:pathLst>
                <a:path w="3037" h="3033" extrusionOk="0">
                  <a:moveTo>
                    <a:pt x="2725" y="1"/>
                  </a:moveTo>
                  <a:lnTo>
                    <a:pt x="1" y="2724"/>
                  </a:lnTo>
                  <a:lnTo>
                    <a:pt x="1" y="3032"/>
                  </a:lnTo>
                  <a:lnTo>
                    <a:pt x="3037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99" name="Google Shape;599;gba1878c911_0_506"/>
            <p:cNvSpPr/>
            <p:nvPr/>
          </p:nvSpPr>
          <p:spPr>
            <a:xfrm>
              <a:off x="3980034" y="2716500"/>
              <a:ext cx="522365" cy="477400"/>
            </a:xfrm>
            <a:custGeom>
              <a:avLst/>
              <a:gdLst/>
              <a:ahLst/>
              <a:cxnLst/>
              <a:rect l="l" t="t" r="r" b="b"/>
              <a:pathLst>
                <a:path w="3671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71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00" name="Google Shape;600;gba1878c911_0_506"/>
            <p:cNvSpPr/>
            <p:nvPr/>
          </p:nvSpPr>
          <p:spPr>
            <a:xfrm>
              <a:off x="4143958" y="2716500"/>
              <a:ext cx="521938" cy="477400"/>
            </a:xfrm>
            <a:custGeom>
              <a:avLst/>
              <a:gdLst/>
              <a:ahLst/>
              <a:cxnLst/>
              <a:rect l="l" t="t" r="r" b="b"/>
              <a:pathLst>
                <a:path w="3668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01" name="Google Shape;601;gba1878c911_0_506"/>
            <p:cNvSpPr/>
            <p:nvPr/>
          </p:nvSpPr>
          <p:spPr>
            <a:xfrm>
              <a:off x="4307882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02" name="Google Shape;602;gba1878c911_0_506"/>
            <p:cNvSpPr/>
            <p:nvPr/>
          </p:nvSpPr>
          <p:spPr>
            <a:xfrm>
              <a:off x="4471806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8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03" name="Google Shape;603;gba1878c911_0_506"/>
            <p:cNvSpPr/>
            <p:nvPr/>
          </p:nvSpPr>
          <p:spPr>
            <a:xfrm>
              <a:off x="4635303" y="2716500"/>
              <a:ext cx="522223" cy="477400"/>
            </a:xfrm>
            <a:custGeom>
              <a:avLst/>
              <a:gdLst/>
              <a:ahLst/>
              <a:cxnLst/>
              <a:rect l="l" t="t" r="r" b="b"/>
              <a:pathLst>
                <a:path w="3670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04" name="Google Shape;604;gba1878c911_0_506"/>
            <p:cNvSpPr/>
            <p:nvPr/>
          </p:nvSpPr>
          <p:spPr>
            <a:xfrm>
              <a:off x="4799226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05" name="Google Shape;605;gba1878c911_0_506"/>
            <p:cNvSpPr/>
            <p:nvPr/>
          </p:nvSpPr>
          <p:spPr>
            <a:xfrm>
              <a:off x="4963008" y="2716500"/>
              <a:ext cx="521938" cy="477400"/>
            </a:xfrm>
            <a:custGeom>
              <a:avLst/>
              <a:gdLst/>
              <a:ahLst/>
              <a:cxnLst/>
              <a:rect l="l" t="t" r="r" b="b"/>
              <a:pathLst>
                <a:path w="3668" h="3355" extrusionOk="0">
                  <a:moveTo>
                    <a:pt x="3358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06" name="Google Shape;606;gba1878c911_0_506"/>
            <p:cNvSpPr/>
            <p:nvPr/>
          </p:nvSpPr>
          <p:spPr>
            <a:xfrm>
              <a:off x="5126932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07" name="Google Shape;607;gba1878c911_0_506"/>
            <p:cNvSpPr/>
            <p:nvPr/>
          </p:nvSpPr>
          <p:spPr>
            <a:xfrm>
              <a:off x="5290429" y="2716500"/>
              <a:ext cx="522223" cy="477400"/>
            </a:xfrm>
            <a:custGeom>
              <a:avLst/>
              <a:gdLst/>
              <a:ahLst/>
              <a:cxnLst/>
              <a:rect l="l" t="t" r="r" b="b"/>
              <a:pathLst>
                <a:path w="3670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08" name="Google Shape;608;gba1878c911_0_506"/>
            <p:cNvSpPr/>
            <p:nvPr/>
          </p:nvSpPr>
          <p:spPr>
            <a:xfrm>
              <a:off x="5454353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09" name="Google Shape;609;gba1878c911_0_506"/>
            <p:cNvSpPr/>
            <p:nvPr/>
          </p:nvSpPr>
          <p:spPr>
            <a:xfrm>
              <a:off x="5618277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10" name="Google Shape;610;gba1878c911_0_506"/>
            <p:cNvSpPr/>
            <p:nvPr/>
          </p:nvSpPr>
          <p:spPr>
            <a:xfrm>
              <a:off x="5782201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11" name="Google Shape;611;gba1878c911_0_506"/>
            <p:cNvSpPr/>
            <p:nvPr/>
          </p:nvSpPr>
          <p:spPr>
            <a:xfrm>
              <a:off x="5945982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12" name="Google Shape;612;gba1878c911_0_506"/>
            <p:cNvSpPr/>
            <p:nvPr/>
          </p:nvSpPr>
          <p:spPr>
            <a:xfrm>
              <a:off x="6109479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13" name="Google Shape;613;gba1878c911_0_506"/>
            <p:cNvSpPr/>
            <p:nvPr/>
          </p:nvSpPr>
          <p:spPr>
            <a:xfrm>
              <a:off x="6273403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14" name="Google Shape;614;gba1878c911_0_506"/>
            <p:cNvSpPr/>
            <p:nvPr/>
          </p:nvSpPr>
          <p:spPr>
            <a:xfrm>
              <a:off x="6437327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15" name="Google Shape;615;gba1878c911_0_506"/>
            <p:cNvSpPr/>
            <p:nvPr/>
          </p:nvSpPr>
          <p:spPr>
            <a:xfrm>
              <a:off x="6601251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16" name="Google Shape;616;gba1878c911_0_506"/>
            <p:cNvSpPr/>
            <p:nvPr/>
          </p:nvSpPr>
          <p:spPr>
            <a:xfrm>
              <a:off x="6764463" y="2716500"/>
              <a:ext cx="522365" cy="477400"/>
            </a:xfrm>
            <a:custGeom>
              <a:avLst/>
              <a:gdLst/>
              <a:ahLst/>
              <a:cxnLst/>
              <a:rect l="l" t="t" r="r" b="b"/>
              <a:pathLst>
                <a:path w="3671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17" name="Google Shape;617;gba1878c911_0_506"/>
            <p:cNvSpPr/>
            <p:nvPr/>
          </p:nvSpPr>
          <p:spPr>
            <a:xfrm>
              <a:off x="6928387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18" name="Google Shape;618;gba1878c911_0_506"/>
            <p:cNvSpPr/>
            <p:nvPr/>
          </p:nvSpPr>
          <p:spPr>
            <a:xfrm>
              <a:off x="7092311" y="2716500"/>
              <a:ext cx="491914" cy="477400"/>
            </a:xfrm>
            <a:custGeom>
              <a:avLst/>
              <a:gdLst/>
              <a:ahLst/>
              <a:cxnLst/>
              <a:rect l="l" t="t" r="r" b="b"/>
              <a:pathLst>
                <a:path w="345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456" y="210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19" name="Google Shape;619;gba1878c911_0_506"/>
            <p:cNvSpPr/>
            <p:nvPr/>
          </p:nvSpPr>
          <p:spPr>
            <a:xfrm>
              <a:off x="7256235" y="2865910"/>
              <a:ext cx="327990" cy="327990"/>
            </a:xfrm>
            <a:custGeom>
              <a:avLst/>
              <a:gdLst/>
              <a:ahLst/>
              <a:cxnLst/>
              <a:rect l="l" t="t" r="r" b="b"/>
              <a:pathLst>
                <a:path w="2305" h="2305" extrusionOk="0">
                  <a:moveTo>
                    <a:pt x="2304" y="1"/>
                  </a:moveTo>
                  <a:lnTo>
                    <a:pt x="0" y="2305"/>
                  </a:lnTo>
                  <a:lnTo>
                    <a:pt x="309" y="2305"/>
                  </a:lnTo>
                  <a:lnTo>
                    <a:pt x="2304" y="31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20" name="Google Shape;620;gba1878c911_0_506"/>
            <p:cNvSpPr/>
            <p:nvPr/>
          </p:nvSpPr>
          <p:spPr>
            <a:xfrm>
              <a:off x="7419590" y="3029834"/>
              <a:ext cx="164635" cy="164066"/>
            </a:xfrm>
            <a:custGeom>
              <a:avLst/>
              <a:gdLst/>
              <a:ahLst/>
              <a:cxnLst/>
              <a:rect l="l" t="t" r="r" b="b"/>
              <a:pathLst>
                <a:path w="1157" h="1153" extrusionOk="0">
                  <a:moveTo>
                    <a:pt x="1156" y="1"/>
                  </a:moveTo>
                  <a:lnTo>
                    <a:pt x="1" y="1153"/>
                  </a:lnTo>
                  <a:lnTo>
                    <a:pt x="313" y="1153"/>
                  </a:lnTo>
                  <a:lnTo>
                    <a:pt x="1156" y="312"/>
                  </a:lnTo>
                  <a:lnTo>
                    <a:pt x="1156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21" name="Google Shape;621;gba1878c911_0_506"/>
            <p:cNvSpPr/>
            <p:nvPr/>
          </p:nvSpPr>
          <p:spPr>
            <a:xfrm>
              <a:off x="7583514" y="3193758"/>
              <a:ext cx="711" cy="142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026" name="Picture 2" descr="Image result for arduino uno board labelling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685" y="1162950"/>
            <a:ext cx="5304671" cy="3425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rduino 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407" y="171757"/>
            <a:ext cx="1803137" cy="76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348"/>
        </a:solidFill>
        <a:effectLst/>
      </p:bgPr>
    </p:bg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ba1878c911_0_542"/>
          <p:cNvSpPr/>
          <p:nvPr/>
        </p:nvSpPr>
        <p:spPr>
          <a:xfrm>
            <a:off x="1452475" y="1532575"/>
            <a:ext cx="6531600" cy="3612600"/>
          </a:xfrm>
          <a:prstGeom prst="rect">
            <a:avLst/>
          </a:prstGeom>
          <a:solidFill>
            <a:srgbClr val="3F43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27" name="Google Shape;627;gba1878c911_0_542"/>
          <p:cNvSpPr/>
          <p:nvPr/>
        </p:nvSpPr>
        <p:spPr>
          <a:xfrm>
            <a:off x="355925" y="-34900"/>
            <a:ext cx="726000" cy="5180100"/>
          </a:xfrm>
          <a:prstGeom prst="rect">
            <a:avLst/>
          </a:prstGeom>
          <a:solidFill>
            <a:srgbClr val="24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628" name="Google Shape;628;gba1878c911_0_542"/>
          <p:cNvCxnSpPr/>
          <p:nvPr/>
        </p:nvCxnSpPr>
        <p:spPr>
          <a:xfrm>
            <a:off x="726400" y="1123625"/>
            <a:ext cx="0" cy="40215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9" name="Google Shape;629;gba1878c911_0_542"/>
          <p:cNvCxnSpPr/>
          <p:nvPr/>
        </p:nvCxnSpPr>
        <p:spPr>
          <a:xfrm rot="10800000">
            <a:off x="726400" y="0"/>
            <a:ext cx="0" cy="4032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0" name="Google Shape;630;gba1878c911_0_542"/>
          <p:cNvSpPr txBox="1">
            <a:spLocks noGrp="1"/>
          </p:cNvSpPr>
          <p:nvPr>
            <p:ph type="body" idx="1"/>
          </p:nvPr>
        </p:nvSpPr>
        <p:spPr>
          <a:xfrm>
            <a:off x="1446425" y="1209150"/>
            <a:ext cx="6827400" cy="3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 dirty="0">
              <a:solidFill>
                <a:srgbClr val="FFFFFF"/>
              </a:solidFill>
              <a:latin typeface="Fjalla One" panose="02000506040000020004"/>
              <a:ea typeface="Fjalla One" panose="02000506040000020004"/>
              <a:cs typeface="Fjalla One" panose="02000506040000020004"/>
              <a:sym typeface="Fjalla One" panose="02000506040000020004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endParaRPr sz="1700" dirty="0">
              <a:solidFill>
                <a:srgbClr val="FFFFFF"/>
              </a:solidFill>
              <a:latin typeface="Fjalla One" panose="02000506040000020004"/>
              <a:ea typeface="Fjalla One" panose="02000506040000020004"/>
              <a:cs typeface="Fjalla One" panose="02000506040000020004"/>
              <a:sym typeface="Fjalla One" panose="02000506040000020004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endParaRPr sz="1900" dirty="0">
              <a:solidFill>
                <a:srgbClr val="FFFFFF"/>
              </a:solidFill>
              <a:latin typeface="Fjalla One" panose="02000506040000020004"/>
              <a:ea typeface="Fjalla One" panose="02000506040000020004"/>
              <a:cs typeface="Fjalla One" panose="02000506040000020004"/>
              <a:sym typeface="Fjalla One" panose="02000506040000020004"/>
            </a:endParaRPr>
          </a:p>
        </p:txBody>
      </p:sp>
      <p:sp>
        <p:nvSpPr>
          <p:cNvPr id="631" name="Google Shape;631;gba1878c911_0_542"/>
          <p:cNvSpPr txBox="1">
            <a:spLocks noGrp="1"/>
          </p:cNvSpPr>
          <p:nvPr>
            <p:ph type="ctrTitle"/>
          </p:nvPr>
        </p:nvSpPr>
        <p:spPr>
          <a:xfrm>
            <a:off x="590550" y="410775"/>
            <a:ext cx="4272900" cy="7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000" dirty="0">
                <a:solidFill>
                  <a:srgbClr val="FFFFFF"/>
                </a:solidFill>
              </a:rPr>
              <a:t>INTRO TO PROTEUS</a:t>
            </a:r>
            <a:endParaRPr sz="2000" dirty="0">
              <a:solidFill>
                <a:srgbClr val="FFFFFF"/>
              </a:solidFill>
            </a:endParaRPr>
          </a:p>
        </p:txBody>
      </p:sp>
      <p:pic>
        <p:nvPicPr>
          <p:cNvPr id="632" name="Google Shape;632;gba1878c911_0_54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444550" y="4583625"/>
            <a:ext cx="357500" cy="357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3" name="Google Shape;633;gba1878c911_0_542"/>
          <p:cNvGrpSpPr/>
          <p:nvPr/>
        </p:nvGrpSpPr>
        <p:grpSpPr>
          <a:xfrm rot="5400000">
            <a:off x="7513673" y="930698"/>
            <a:ext cx="2219245" cy="288063"/>
            <a:chOff x="3906325" y="2716500"/>
            <a:chExt cx="3677900" cy="477400"/>
          </a:xfrm>
        </p:grpSpPr>
        <p:sp>
          <p:nvSpPr>
            <p:cNvPr id="634" name="Google Shape;634;gba1878c911_0_542"/>
            <p:cNvSpPr/>
            <p:nvPr/>
          </p:nvSpPr>
          <p:spPr>
            <a:xfrm>
              <a:off x="3906325" y="2716500"/>
              <a:ext cx="268226" cy="267657"/>
            </a:xfrm>
            <a:custGeom>
              <a:avLst/>
              <a:gdLst/>
              <a:ahLst/>
              <a:cxnLst/>
              <a:rect l="l" t="t" r="r" b="b"/>
              <a:pathLst>
                <a:path w="1885" h="1881" extrusionOk="0">
                  <a:moveTo>
                    <a:pt x="1574" y="1"/>
                  </a:moveTo>
                  <a:lnTo>
                    <a:pt x="1" y="1572"/>
                  </a:lnTo>
                  <a:lnTo>
                    <a:pt x="1" y="1880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35" name="Google Shape;635;gba1878c911_0_542"/>
            <p:cNvSpPr/>
            <p:nvPr/>
          </p:nvSpPr>
          <p:spPr>
            <a:xfrm>
              <a:off x="3906325" y="2716500"/>
              <a:ext cx="432150" cy="431581"/>
            </a:xfrm>
            <a:custGeom>
              <a:avLst/>
              <a:gdLst/>
              <a:ahLst/>
              <a:cxnLst/>
              <a:rect l="l" t="t" r="r" b="b"/>
              <a:pathLst>
                <a:path w="3037" h="3033" extrusionOk="0">
                  <a:moveTo>
                    <a:pt x="2725" y="1"/>
                  </a:moveTo>
                  <a:lnTo>
                    <a:pt x="1" y="2724"/>
                  </a:lnTo>
                  <a:lnTo>
                    <a:pt x="1" y="3032"/>
                  </a:lnTo>
                  <a:lnTo>
                    <a:pt x="3037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36" name="Google Shape;636;gba1878c911_0_542"/>
            <p:cNvSpPr/>
            <p:nvPr/>
          </p:nvSpPr>
          <p:spPr>
            <a:xfrm>
              <a:off x="3980034" y="2716500"/>
              <a:ext cx="522365" cy="477400"/>
            </a:xfrm>
            <a:custGeom>
              <a:avLst/>
              <a:gdLst/>
              <a:ahLst/>
              <a:cxnLst/>
              <a:rect l="l" t="t" r="r" b="b"/>
              <a:pathLst>
                <a:path w="3671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71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37" name="Google Shape;637;gba1878c911_0_542"/>
            <p:cNvSpPr/>
            <p:nvPr/>
          </p:nvSpPr>
          <p:spPr>
            <a:xfrm>
              <a:off x="4143958" y="2716500"/>
              <a:ext cx="521938" cy="477400"/>
            </a:xfrm>
            <a:custGeom>
              <a:avLst/>
              <a:gdLst/>
              <a:ahLst/>
              <a:cxnLst/>
              <a:rect l="l" t="t" r="r" b="b"/>
              <a:pathLst>
                <a:path w="3668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38" name="Google Shape;638;gba1878c911_0_542"/>
            <p:cNvSpPr/>
            <p:nvPr/>
          </p:nvSpPr>
          <p:spPr>
            <a:xfrm>
              <a:off x="4307882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39" name="Google Shape;639;gba1878c911_0_542"/>
            <p:cNvSpPr/>
            <p:nvPr/>
          </p:nvSpPr>
          <p:spPr>
            <a:xfrm>
              <a:off x="4471806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8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40" name="Google Shape;640;gba1878c911_0_542"/>
            <p:cNvSpPr/>
            <p:nvPr/>
          </p:nvSpPr>
          <p:spPr>
            <a:xfrm>
              <a:off x="4635303" y="2716500"/>
              <a:ext cx="522223" cy="477400"/>
            </a:xfrm>
            <a:custGeom>
              <a:avLst/>
              <a:gdLst/>
              <a:ahLst/>
              <a:cxnLst/>
              <a:rect l="l" t="t" r="r" b="b"/>
              <a:pathLst>
                <a:path w="3670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41" name="Google Shape;641;gba1878c911_0_542"/>
            <p:cNvSpPr/>
            <p:nvPr/>
          </p:nvSpPr>
          <p:spPr>
            <a:xfrm>
              <a:off x="4799226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42" name="Google Shape;642;gba1878c911_0_542"/>
            <p:cNvSpPr/>
            <p:nvPr/>
          </p:nvSpPr>
          <p:spPr>
            <a:xfrm>
              <a:off x="4963008" y="2716500"/>
              <a:ext cx="521938" cy="477400"/>
            </a:xfrm>
            <a:custGeom>
              <a:avLst/>
              <a:gdLst/>
              <a:ahLst/>
              <a:cxnLst/>
              <a:rect l="l" t="t" r="r" b="b"/>
              <a:pathLst>
                <a:path w="3668" h="3355" extrusionOk="0">
                  <a:moveTo>
                    <a:pt x="3358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43" name="Google Shape;643;gba1878c911_0_542"/>
            <p:cNvSpPr/>
            <p:nvPr/>
          </p:nvSpPr>
          <p:spPr>
            <a:xfrm>
              <a:off x="5126932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44" name="Google Shape;644;gba1878c911_0_542"/>
            <p:cNvSpPr/>
            <p:nvPr/>
          </p:nvSpPr>
          <p:spPr>
            <a:xfrm>
              <a:off x="5290429" y="2716500"/>
              <a:ext cx="522223" cy="477400"/>
            </a:xfrm>
            <a:custGeom>
              <a:avLst/>
              <a:gdLst/>
              <a:ahLst/>
              <a:cxnLst/>
              <a:rect l="l" t="t" r="r" b="b"/>
              <a:pathLst>
                <a:path w="3670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45" name="Google Shape;645;gba1878c911_0_542"/>
            <p:cNvSpPr/>
            <p:nvPr/>
          </p:nvSpPr>
          <p:spPr>
            <a:xfrm>
              <a:off x="5454353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46" name="Google Shape;646;gba1878c911_0_542"/>
            <p:cNvSpPr/>
            <p:nvPr/>
          </p:nvSpPr>
          <p:spPr>
            <a:xfrm>
              <a:off x="5618277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47" name="Google Shape;647;gba1878c911_0_542"/>
            <p:cNvSpPr/>
            <p:nvPr/>
          </p:nvSpPr>
          <p:spPr>
            <a:xfrm>
              <a:off x="5782201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48" name="Google Shape;648;gba1878c911_0_542"/>
            <p:cNvSpPr/>
            <p:nvPr/>
          </p:nvSpPr>
          <p:spPr>
            <a:xfrm>
              <a:off x="5945982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49" name="Google Shape;649;gba1878c911_0_542"/>
            <p:cNvSpPr/>
            <p:nvPr/>
          </p:nvSpPr>
          <p:spPr>
            <a:xfrm>
              <a:off x="6109479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50" name="Google Shape;650;gba1878c911_0_542"/>
            <p:cNvSpPr/>
            <p:nvPr/>
          </p:nvSpPr>
          <p:spPr>
            <a:xfrm>
              <a:off x="6273403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51" name="Google Shape;651;gba1878c911_0_542"/>
            <p:cNvSpPr/>
            <p:nvPr/>
          </p:nvSpPr>
          <p:spPr>
            <a:xfrm>
              <a:off x="6437327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52" name="Google Shape;652;gba1878c911_0_542"/>
            <p:cNvSpPr/>
            <p:nvPr/>
          </p:nvSpPr>
          <p:spPr>
            <a:xfrm>
              <a:off x="6601251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53" name="Google Shape;653;gba1878c911_0_542"/>
            <p:cNvSpPr/>
            <p:nvPr/>
          </p:nvSpPr>
          <p:spPr>
            <a:xfrm>
              <a:off x="6764463" y="2716500"/>
              <a:ext cx="522365" cy="477400"/>
            </a:xfrm>
            <a:custGeom>
              <a:avLst/>
              <a:gdLst/>
              <a:ahLst/>
              <a:cxnLst/>
              <a:rect l="l" t="t" r="r" b="b"/>
              <a:pathLst>
                <a:path w="3671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54" name="Google Shape;654;gba1878c911_0_542"/>
            <p:cNvSpPr/>
            <p:nvPr/>
          </p:nvSpPr>
          <p:spPr>
            <a:xfrm>
              <a:off x="6928387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55" name="Google Shape;655;gba1878c911_0_542"/>
            <p:cNvSpPr/>
            <p:nvPr/>
          </p:nvSpPr>
          <p:spPr>
            <a:xfrm>
              <a:off x="7092311" y="2716500"/>
              <a:ext cx="491914" cy="477400"/>
            </a:xfrm>
            <a:custGeom>
              <a:avLst/>
              <a:gdLst/>
              <a:ahLst/>
              <a:cxnLst/>
              <a:rect l="l" t="t" r="r" b="b"/>
              <a:pathLst>
                <a:path w="345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456" y="210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56" name="Google Shape;656;gba1878c911_0_542"/>
            <p:cNvSpPr/>
            <p:nvPr/>
          </p:nvSpPr>
          <p:spPr>
            <a:xfrm>
              <a:off x="7256235" y="2865910"/>
              <a:ext cx="327990" cy="327990"/>
            </a:xfrm>
            <a:custGeom>
              <a:avLst/>
              <a:gdLst/>
              <a:ahLst/>
              <a:cxnLst/>
              <a:rect l="l" t="t" r="r" b="b"/>
              <a:pathLst>
                <a:path w="2305" h="2305" extrusionOk="0">
                  <a:moveTo>
                    <a:pt x="2304" y="1"/>
                  </a:moveTo>
                  <a:lnTo>
                    <a:pt x="0" y="2305"/>
                  </a:lnTo>
                  <a:lnTo>
                    <a:pt x="309" y="2305"/>
                  </a:lnTo>
                  <a:lnTo>
                    <a:pt x="2304" y="31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57" name="Google Shape;657;gba1878c911_0_542"/>
            <p:cNvSpPr/>
            <p:nvPr/>
          </p:nvSpPr>
          <p:spPr>
            <a:xfrm>
              <a:off x="7419590" y="3029834"/>
              <a:ext cx="164635" cy="164066"/>
            </a:xfrm>
            <a:custGeom>
              <a:avLst/>
              <a:gdLst/>
              <a:ahLst/>
              <a:cxnLst/>
              <a:rect l="l" t="t" r="r" b="b"/>
              <a:pathLst>
                <a:path w="1157" h="1153" extrusionOk="0">
                  <a:moveTo>
                    <a:pt x="1156" y="1"/>
                  </a:moveTo>
                  <a:lnTo>
                    <a:pt x="1" y="1153"/>
                  </a:lnTo>
                  <a:lnTo>
                    <a:pt x="313" y="1153"/>
                  </a:lnTo>
                  <a:lnTo>
                    <a:pt x="1156" y="312"/>
                  </a:lnTo>
                  <a:lnTo>
                    <a:pt x="1156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58" name="Google Shape;658;gba1878c911_0_542"/>
            <p:cNvSpPr/>
            <p:nvPr/>
          </p:nvSpPr>
          <p:spPr>
            <a:xfrm>
              <a:off x="7583514" y="3193758"/>
              <a:ext cx="711" cy="142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5" name="Google Shape;519;gba1878c911_0_1"/>
          <p:cNvSpPr txBox="1"/>
          <p:nvPr/>
        </p:nvSpPr>
        <p:spPr>
          <a:xfrm>
            <a:off x="1777111" y="1064631"/>
            <a:ext cx="6478604" cy="3876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IN" sz="1800" b="0" i="0" u="none" strike="noStrike" cap="none" dirty="0">
                <a:solidFill>
                  <a:srgbClr val="FFFFFF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rPr>
              <a:t>It is developed by </a:t>
            </a:r>
            <a:r>
              <a:rPr lang="en-IN" sz="1800" b="0" i="0" u="none" strike="noStrike" cap="none" dirty="0" err="1">
                <a:solidFill>
                  <a:srgbClr val="FFFFFF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rPr>
              <a:t>Labcenter</a:t>
            </a:r>
            <a:r>
              <a:rPr lang="en-IN" sz="1800" b="0" i="0" u="none" strike="noStrike" cap="none" dirty="0">
                <a:solidFill>
                  <a:srgbClr val="FFFFFF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rPr>
              <a:t> Electroni</a:t>
            </a:r>
            <a:r>
              <a:rPr lang="en-IN" sz="1800" dirty="0">
                <a:solidFill>
                  <a:srgbClr val="FFFFFF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rPr>
              <a:t>cs Ltd.</a:t>
            </a:r>
            <a:endParaRPr lang="en-IN" sz="1800" dirty="0">
              <a:solidFill>
                <a:srgbClr val="FFFFFF"/>
              </a:solidFill>
              <a:latin typeface="Fjalla One" panose="02000506040000020004"/>
              <a:ea typeface="Fjalla One" panose="02000506040000020004"/>
              <a:cs typeface="Fjalla One" panose="02000506040000020004"/>
              <a:sym typeface="Fjalla One" panose="02000506040000020004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IN" sz="1800" dirty="0">
              <a:solidFill>
                <a:srgbClr val="FFFFFF"/>
              </a:solidFill>
              <a:latin typeface="Fjalla One" panose="02000506040000020004"/>
              <a:ea typeface="Fjalla One" panose="02000506040000020004"/>
              <a:cs typeface="Fjalla One" panose="02000506040000020004"/>
              <a:sym typeface="Fjalla One" panose="020005060400000200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rgbClr val="FFFFFF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rPr>
              <a:t>Mainly used to design and Simulate Electrical and Electronic Circuits.</a:t>
            </a:r>
            <a:endParaRPr lang="en-IN" sz="1800" dirty="0">
              <a:solidFill>
                <a:srgbClr val="FFFFFF"/>
              </a:solidFill>
              <a:latin typeface="Fjalla One" panose="02000506040000020004"/>
              <a:ea typeface="Fjalla One" panose="02000506040000020004"/>
              <a:cs typeface="Fjalla One" panose="02000506040000020004"/>
              <a:sym typeface="Fjalla One" panose="02000506040000020004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IN" sz="1800" dirty="0">
              <a:solidFill>
                <a:srgbClr val="FFFFFF"/>
              </a:solidFill>
              <a:latin typeface="Fjalla One" panose="02000506040000020004"/>
              <a:ea typeface="Fjalla One" panose="02000506040000020004"/>
              <a:cs typeface="Fjalla One" panose="02000506040000020004"/>
              <a:sym typeface="Fjalla One" panose="02000506040000020004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rgbClr val="FFFFFF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rPr>
              <a:t>Using the Add Libraries function, one can import various resources like Arduino, Raspberry Pi Design Suites (Includes Sensors and Modules also).</a:t>
            </a:r>
            <a:endParaRPr lang="en-IN" sz="1800" dirty="0">
              <a:solidFill>
                <a:srgbClr val="FFFFFF"/>
              </a:solidFill>
              <a:latin typeface="Fjalla One" panose="02000506040000020004"/>
              <a:ea typeface="Fjalla One" panose="02000506040000020004"/>
              <a:cs typeface="Fjalla One" panose="02000506040000020004"/>
              <a:sym typeface="Fjalla One" panose="02000506040000020004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IN" sz="1800" dirty="0">
              <a:solidFill>
                <a:srgbClr val="FFFFFF"/>
              </a:solidFill>
              <a:latin typeface="Fjalla One" panose="02000506040000020004"/>
              <a:ea typeface="Fjalla One" panose="02000506040000020004"/>
              <a:cs typeface="Fjalla One" panose="02000506040000020004"/>
              <a:sym typeface="Fjalla One" panose="020005060400000200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rgbClr val="FFFFFF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rPr>
              <a:t>Similar </a:t>
            </a:r>
            <a:r>
              <a:rPr lang="en-IN" sz="1800" dirty="0" err="1">
                <a:solidFill>
                  <a:srgbClr val="FFFFFF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rPr>
              <a:t>Softwares</a:t>
            </a:r>
            <a:r>
              <a:rPr lang="en-IN" sz="1800" dirty="0">
                <a:solidFill>
                  <a:srgbClr val="FFFFFF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rPr>
              <a:t>: NI Multisim, Cadence </a:t>
            </a:r>
            <a:r>
              <a:rPr lang="en-IN" sz="1800" dirty="0" err="1">
                <a:solidFill>
                  <a:srgbClr val="FFFFFF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rPr>
              <a:t>Orcad</a:t>
            </a:r>
            <a:r>
              <a:rPr lang="en-IN" sz="1800" dirty="0">
                <a:solidFill>
                  <a:srgbClr val="FFFFFF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rPr>
              <a:t>.</a:t>
            </a:r>
            <a:endParaRPr lang="en-IN" sz="1800" dirty="0">
              <a:solidFill>
                <a:srgbClr val="FFFFFF"/>
              </a:solidFill>
              <a:latin typeface="Fjalla One" panose="02000506040000020004"/>
              <a:ea typeface="Fjalla One" panose="02000506040000020004"/>
              <a:cs typeface="Fjalla One" panose="02000506040000020004"/>
              <a:sym typeface="Fjalla One" panose="020005060400000200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endParaRPr lang="en-IN" sz="1600" dirty="0">
              <a:solidFill>
                <a:srgbClr val="FFFFFF"/>
              </a:solidFill>
              <a:latin typeface="Fjalla One" panose="02000506040000020004"/>
              <a:ea typeface="Fjalla One" panose="02000506040000020004"/>
              <a:cs typeface="Fjalla One" panose="02000506040000020004"/>
              <a:sym typeface="Fjalla One" panose="020005060400000200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endParaRPr lang="en-IN" sz="1600" dirty="0">
              <a:solidFill>
                <a:srgbClr val="FFFFFF"/>
              </a:solidFill>
              <a:latin typeface="Fjalla One" panose="02000506040000020004"/>
              <a:ea typeface="Fjalla One" panose="02000506040000020004"/>
              <a:cs typeface="Fjalla One" panose="02000506040000020004"/>
              <a:sym typeface="Fjalla One" panose="020005060400000200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endParaRPr lang="en-IN" sz="1600" dirty="0">
              <a:solidFill>
                <a:srgbClr val="FFFFFF"/>
              </a:solidFill>
              <a:latin typeface="Fjalla One" panose="02000506040000020004"/>
              <a:ea typeface="Fjalla One" panose="02000506040000020004"/>
              <a:cs typeface="Fjalla One" panose="02000506040000020004"/>
              <a:sym typeface="Fjalla One" panose="020005060400000200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endParaRPr lang="en-IN" sz="1600" dirty="0">
              <a:solidFill>
                <a:srgbClr val="FFFFFF"/>
              </a:solidFill>
              <a:latin typeface="Fjalla One" panose="02000506040000020004"/>
              <a:ea typeface="Fjalla One" panose="02000506040000020004"/>
              <a:cs typeface="Fjalla One" panose="02000506040000020004"/>
              <a:sym typeface="Fjalla One" panose="020005060400000200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endParaRPr lang="en-IN" sz="1600" b="0" i="0" u="none" strike="noStrike" cap="none" dirty="0">
              <a:solidFill>
                <a:srgbClr val="FFFFFF"/>
              </a:solidFill>
              <a:latin typeface="Fjalla One" panose="02000506040000020004"/>
              <a:ea typeface="Fjalla One" panose="02000506040000020004"/>
              <a:cs typeface="Fjalla One" panose="02000506040000020004"/>
              <a:sym typeface="Fjalla One" panose="020005060400000200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endParaRPr lang="en-IN" sz="1600" b="0" i="0" u="none" strike="noStrike" cap="none" dirty="0">
              <a:solidFill>
                <a:srgbClr val="FFFFFF"/>
              </a:solidFill>
              <a:latin typeface="Fjalla One" panose="02000506040000020004"/>
              <a:ea typeface="Fjalla One" panose="02000506040000020004"/>
              <a:cs typeface="Fjalla One" panose="02000506040000020004"/>
              <a:sym typeface="Fjalla One" panose="020005060400000200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endParaRPr sz="1600" b="0" i="0" u="none" strike="noStrike" cap="none" dirty="0">
              <a:solidFill>
                <a:srgbClr val="FFFFFF"/>
              </a:solidFill>
              <a:latin typeface="Fjalla One" panose="02000506040000020004"/>
              <a:ea typeface="Fjalla One" panose="02000506040000020004"/>
              <a:cs typeface="Fjalla One" panose="02000506040000020004"/>
              <a:sym typeface="Fjalla One" panose="0200050604000002000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660" y="88853"/>
            <a:ext cx="1393080" cy="103529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348"/>
        </a:solidFill>
        <a:effectLst/>
      </p:bgPr>
    </p:bg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ba1878c911_0_542"/>
          <p:cNvSpPr/>
          <p:nvPr/>
        </p:nvSpPr>
        <p:spPr>
          <a:xfrm>
            <a:off x="1452475" y="1532575"/>
            <a:ext cx="6531600" cy="3612600"/>
          </a:xfrm>
          <a:prstGeom prst="rect">
            <a:avLst/>
          </a:prstGeom>
          <a:solidFill>
            <a:srgbClr val="3F43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27" name="Google Shape;627;gba1878c911_0_542"/>
          <p:cNvSpPr/>
          <p:nvPr/>
        </p:nvSpPr>
        <p:spPr>
          <a:xfrm>
            <a:off x="355925" y="-34900"/>
            <a:ext cx="726000" cy="5180100"/>
          </a:xfrm>
          <a:prstGeom prst="rect">
            <a:avLst/>
          </a:prstGeom>
          <a:solidFill>
            <a:srgbClr val="24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628" name="Google Shape;628;gba1878c911_0_542"/>
          <p:cNvCxnSpPr/>
          <p:nvPr/>
        </p:nvCxnSpPr>
        <p:spPr>
          <a:xfrm>
            <a:off x="726400" y="1123625"/>
            <a:ext cx="0" cy="40215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9" name="Google Shape;629;gba1878c911_0_542"/>
          <p:cNvCxnSpPr/>
          <p:nvPr/>
        </p:nvCxnSpPr>
        <p:spPr>
          <a:xfrm rot="10800000">
            <a:off x="726400" y="0"/>
            <a:ext cx="0" cy="4032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0" name="Google Shape;630;gba1878c911_0_542"/>
          <p:cNvSpPr txBox="1">
            <a:spLocks noGrp="1"/>
          </p:cNvSpPr>
          <p:nvPr>
            <p:ph type="body" idx="1"/>
          </p:nvPr>
        </p:nvSpPr>
        <p:spPr>
          <a:xfrm>
            <a:off x="1446425" y="1209150"/>
            <a:ext cx="6827400" cy="3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 dirty="0">
              <a:solidFill>
                <a:srgbClr val="FFFFFF"/>
              </a:solidFill>
              <a:latin typeface="Fjalla One" panose="02000506040000020004"/>
              <a:ea typeface="Fjalla One" panose="02000506040000020004"/>
              <a:cs typeface="Fjalla One" panose="02000506040000020004"/>
              <a:sym typeface="Fjalla One" panose="02000506040000020004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endParaRPr sz="1700" dirty="0">
              <a:solidFill>
                <a:srgbClr val="FFFFFF"/>
              </a:solidFill>
              <a:latin typeface="Fjalla One" panose="02000506040000020004"/>
              <a:ea typeface="Fjalla One" panose="02000506040000020004"/>
              <a:cs typeface="Fjalla One" panose="02000506040000020004"/>
              <a:sym typeface="Fjalla One" panose="02000506040000020004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endParaRPr sz="1900" dirty="0">
              <a:solidFill>
                <a:srgbClr val="FFFFFF"/>
              </a:solidFill>
              <a:latin typeface="Fjalla One" panose="02000506040000020004"/>
              <a:ea typeface="Fjalla One" panose="02000506040000020004"/>
              <a:cs typeface="Fjalla One" panose="02000506040000020004"/>
              <a:sym typeface="Fjalla One" panose="02000506040000020004"/>
            </a:endParaRPr>
          </a:p>
        </p:txBody>
      </p:sp>
      <p:sp>
        <p:nvSpPr>
          <p:cNvPr id="631" name="Google Shape;631;gba1878c911_0_542"/>
          <p:cNvSpPr txBox="1">
            <a:spLocks noGrp="1"/>
          </p:cNvSpPr>
          <p:nvPr>
            <p:ph type="ctrTitle"/>
          </p:nvPr>
        </p:nvSpPr>
        <p:spPr>
          <a:xfrm>
            <a:off x="590550" y="410775"/>
            <a:ext cx="4272900" cy="7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000" dirty="0">
                <a:solidFill>
                  <a:srgbClr val="FFFFFF"/>
                </a:solidFill>
              </a:rPr>
              <a:t>INTRO TO PROTEUS</a:t>
            </a:r>
            <a:endParaRPr sz="2000" dirty="0">
              <a:solidFill>
                <a:srgbClr val="FFFFFF"/>
              </a:solidFill>
            </a:endParaRPr>
          </a:p>
        </p:txBody>
      </p:sp>
      <p:pic>
        <p:nvPicPr>
          <p:cNvPr id="632" name="Google Shape;632;gba1878c911_0_54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444550" y="4583625"/>
            <a:ext cx="357500" cy="357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3" name="Google Shape;633;gba1878c911_0_542"/>
          <p:cNvGrpSpPr/>
          <p:nvPr/>
        </p:nvGrpSpPr>
        <p:grpSpPr>
          <a:xfrm rot="5400000">
            <a:off x="7513673" y="930698"/>
            <a:ext cx="2219245" cy="288063"/>
            <a:chOff x="3906325" y="2716500"/>
            <a:chExt cx="3677900" cy="477400"/>
          </a:xfrm>
        </p:grpSpPr>
        <p:sp>
          <p:nvSpPr>
            <p:cNvPr id="634" name="Google Shape;634;gba1878c911_0_542"/>
            <p:cNvSpPr/>
            <p:nvPr/>
          </p:nvSpPr>
          <p:spPr>
            <a:xfrm>
              <a:off x="3906325" y="2716500"/>
              <a:ext cx="268226" cy="267657"/>
            </a:xfrm>
            <a:custGeom>
              <a:avLst/>
              <a:gdLst/>
              <a:ahLst/>
              <a:cxnLst/>
              <a:rect l="l" t="t" r="r" b="b"/>
              <a:pathLst>
                <a:path w="1885" h="1881" extrusionOk="0">
                  <a:moveTo>
                    <a:pt x="1574" y="1"/>
                  </a:moveTo>
                  <a:lnTo>
                    <a:pt x="1" y="1572"/>
                  </a:lnTo>
                  <a:lnTo>
                    <a:pt x="1" y="1880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35" name="Google Shape;635;gba1878c911_0_542"/>
            <p:cNvSpPr/>
            <p:nvPr/>
          </p:nvSpPr>
          <p:spPr>
            <a:xfrm>
              <a:off x="3906325" y="2716500"/>
              <a:ext cx="432150" cy="431581"/>
            </a:xfrm>
            <a:custGeom>
              <a:avLst/>
              <a:gdLst/>
              <a:ahLst/>
              <a:cxnLst/>
              <a:rect l="l" t="t" r="r" b="b"/>
              <a:pathLst>
                <a:path w="3037" h="3033" extrusionOk="0">
                  <a:moveTo>
                    <a:pt x="2725" y="1"/>
                  </a:moveTo>
                  <a:lnTo>
                    <a:pt x="1" y="2724"/>
                  </a:lnTo>
                  <a:lnTo>
                    <a:pt x="1" y="3032"/>
                  </a:lnTo>
                  <a:lnTo>
                    <a:pt x="3037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36" name="Google Shape;636;gba1878c911_0_542"/>
            <p:cNvSpPr/>
            <p:nvPr/>
          </p:nvSpPr>
          <p:spPr>
            <a:xfrm>
              <a:off x="3980034" y="2716500"/>
              <a:ext cx="522365" cy="477400"/>
            </a:xfrm>
            <a:custGeom>
              <a:avLst/>
              <a:gdLst/>
              <a:ahLst/>
              <a:cxnLst/>
              <a:rect l="l" t="t" r="r" b="b"/>
              <a:pathLst>
                <a:path w="3671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71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37" name="Google Shape;637;gba1878c911_0_542"/>
            <p:cNvSpPr/>
            <p:nvPr/>
          </p:nvSpPr>
          <p:spPr>
            <a:xfrm>
              <a:off x="4143958" y="2716500"/>
              <a:ext cx="521938" cy="477400"/>
            </a:xfrm>
            <a:custGeom>
              <a:avLst/>
              <a:gdLst/>
              <a:ahLst/>
              <a:cxnLst/>
              <a:rect l="l" t="t" r="r" b="b"/>
              <a:pathLst>
                <a:path w="3668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38" name="Google Shape;638;gba1878c911_0_542"/>
            <p:cNvSpPr/>
            <p:nvPr/>
          </p:nvSpPr>
          <p:spPr>
            <a:xfrm>
              <a:off x="4307882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39" name="Google Shape;639;gba1878c911_0_542"/>
            <p:cNvSpPr/>
            <p:nvPr/>
          </p:nvSpPr>
          <p:spPr>
            <a:xfrm>
              <a:off x="4471806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8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40" name="Google Shape;640;gba1878c911_0_542"/>
            <p:cNvSpPr/>
            <p:nvPr/>
          </p:nvSpPr>
          <p:spPr>
            <a:xfrm>
              <a:off x="4635303" y="2716500"/>
              <a:ext cx="522223" cy="477400"/>
            </a:xfrm>
            <a:custGeom>
              <a:avLst/>
              <a:gdLst/>
              <a:ahLst/>
              <a:cxnLst/>
              <a:rect l="l" t="t" r="r" b="b"/>
              <a:pathLst>
                <a:path w="3670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41" name="Google Shape;641;gba1878c911_0_542"/>
            <p:cNvSpPr/>
            <p:nvPr/>
          </p:nvSpPr>
          <p:spPr>
            <a:xfrm>
              <a:off x="4799226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42" name="Google Shape;642;gba1878c911_0_542"/>
            <p:cNvSpPr/>
            <p:nvPr/>
          </p:nvSpPr>
          <p:spPr>
            <a:xfrm>
              <a:off x="4963008" y="2716500"/>
              <a:ext cx="521938" cy="477400"/>
            </a:xfrm>
            <a:custGeom>
              <a:avLst/>
              <a:gdLst/>
              <a:ahLst/>
              <a:cxnLst/>
              <a:rect l="l" t="t" r="r" b="b"/>
              <a:pathLst>
                <a:path w="3668" h="3355" extrusionOk="0">
                  <a:moveTo>
                    <a:pt x="3358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43" name="Google Shape;643;gba1878c911_0_542"/>
            <p:cNvSpPr/>
            <p:nvPr/>
          </p:nvSpPr>
          <p:spPr>
            <a:xfrm>
              <a:off x="5126932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44" name="Google Shape;644;gba1878c911_0_542"/>
            <p:cNvSpPr/>
            <p:nvPr/>
          </p:nvSpPr>
          <p:spPr>
            <a:xfrm>
              <a:off x="5290429" y="2716500"/>
              <a:ext cx="522223" cy="477400"/>
            </a:xfrm>
            <a:custGeom>
              <a:avLst/>
              <a:gdLst/>
              <a:ahLst/>
              <a:cxnLst/>
              <a:rect l="l" t="t" r="r" b="b"/>
              <a:pathLst>
                <a:path w="3670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45" name="Google Shape;645;gba1878c911_0_542"/>
            <p:cNvSpPr/>
            <p:nvPr/>
          </p:nvSpPr>
          <p:spPr>
            <a:xfrm>
              <a:off x="5454353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46" name="Google Shape;646;gba1878c911_0_542"/>
            <p:cNvSpPr/>
            <p:nvPr/>
          </p:nvSpPr>
          <p:spPr>
            <a:xfrm>
              <a:off x="5618277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47" name="Google Shape;647;gba1878c911_0_542"/>
            <p:cNvSpPr/>
            <p:nvPr/>
          </p:nvSpPr>
          <p:spPr>
            <a:xfrm>
              <a:off x="5782201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48" name="Google Shape;648;gba1878c911_0_542"/>
            <p:cNvSpPr/>
            <p:nvPr/>
          </p:nvSpPr>
          <p:spPr>
            <a:xfrm>
              <a:off x="5945982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49" name="Google Shape;649;gba1878c911_0_542"/>
            <p:cNvSpPr/>
            <p:nvPr/>
          </p:nvSpPr>
          <p:spPr>
            <a:xfrm>
              <a:off x="6109479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50" name="Google Shape;650;gba1878c911_0_542"/>
            <p:cNvSpPr/>
            <p:nvPr/>
          </p:nvSpPr>
          <p:spPr>
            <a:xfrm>
              <a:off x="6273403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51" name="Google Shape;651;gba1878c911_0_542"/>
            <p:cNvSpPr/>
            <p:nvPr/>
          </p:nvSpPr>
          <p:spPr>
            <a:xfrm>
              <a:off x="6437327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52" name="Google Shape;652;gba1878c911_0_542"/>
            <p:cNvSpPr/>
            <p:nvPr/>
          </p:nvSpPr>
          <p:spPr>
            <a:xfrm>
              <a:off x="6601251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53" name="Google Shape;653;gba1878c911_0_542"/>
            <p:cNvSpPr/>
            <p:nvPr/>
          </p:nvSpPr>
          <p:spPr>
            <a:xfrm>
              <a:off x="6764463" y="2716500"/>
              <a:ext cx="522365" cy="477400"/>
            </a:xfrm>
            <a:custGeom>
              <a:avLst/>
              <a:gdLst/>
              <a:ahLst/>
              <a:cxnLst/>
              <a:rect l="l" t="t" r="r" b="b"/>
              <a:pathLst>
                <a:path w="3671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54" name="Google Shape;654;gba1878c911_0_542"/>
            <p:cNvSpPr/>
            <p:nvPr/>
          </p:nvSpPr>
          <p:spPr>
            <a:xfrm>
              <a:off x="6928387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55" name="Google Shape;655;gba1878c911_0_542"/>
            <p:cNvSpPr/>
            <p:nvPr/>
          </p:nvSpPr>
          <p:spPr>
            <a:xfrm>
              <a:off x="7092311" y="2716500"/>
              <a:ext cx="491914" cy="477400"/>
            </a:xfrm>
            <a:custGeom>
              <a:avLst/>
              <a:gdLst/>
              <a:ahLst/>
              <a:cxnLst/>
              <a:rect l="l" t="t" r="r" b="b"/>
              <a:pathLst>
                <a:path w="345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456" y="210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56" name="Google Shape;656;gba1878c911_0_542"/>
            <p:cNvSpPr/>
            <p:nvPr/>
          </p:nvSpPr>
          <p:spPr>
            <a:xfrm>
              <a:off x="7256235" y="2865910"/>
              <a:ext cx="327990" cy="327990"/>
            </a:xfrm>
            <a:custGeom>
              <a:avLst/>
              <a:gdLst/>
              <a:ahLst/>
              <a:cxnLst/>
              <a:rect l="l" t="t" r="r" b="b"/>
              <a:pathLst>
                <a:path w="2305" h="2305" extrusionOk="0">
                  <a:moveTo>
                    <a:pt x="2304" y="1"/>
                  </a:moveTo>
                  <a:lnTo>
                    <a:pt x="0" y="2305"/>
                  </a:lnTo>
                  <a:lnTo>
                    <a:pt x="309" y="2305"/>
                  </a:lnTo>
                  <a:lnTo>
                    <a:pt x="2304" y="31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57" name="Google Shape;657;gba1878c911_0_542"/>
            <p:cNvSpPr/>
            <p:nvPr/>
          </p:nvSpPr>
          <p:spPr>
            <a:xfrm>
              <a:off x="7419590" y="3029834"/>
              <a:ext cx="164635" cy="164066"/>
            </a:xfrm>
            <a:custGeom>
              <a:avLst/>
              <a:gdLst/>
              <a:ahLst/>
              <a:cxnLst/>
              <a:rect l="l" t="t" r="r" b="b"/>
              <a:pathLst>
                <a:path w="1157" h="1153" extrusionOk="0">
                  <a:moveTo>
                    <a:pt x="1156" y="1"/>
                  </a:moveTo>
                  <a:lnTo>
                    <a:pt x="1" y="1153"/>
                  </a:lnTo>
                  <a:lnTo>
                    <a:pt x="313" y="1153"/>
                  </a:lnTo>
                  <a:lnTo>
                    <a:pt x="1156" y="312"/>
                  </a:lnTo>
                  <a:lnTo>
                    <a:pt x="1156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58" name="Google Shape;658;gba1878c911_0_542"/>
            <p:cNvSpPr/>
            <p:nvPr/>
          </p:nvSpPr>
          <p:spPr>
            <a:xfrm>
              <a:off x="7583514" y="3193758"/>
              <a:ext cx="711" cy="142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5" name="Google Shape;519;gba1878c911_0_1"/>
          <p:cNvSpPr txBox="1"/>
          <p:nvPr/>
        </p:nvSpPr>
        <p:spPr>
          <a:xfrm>
            <a:off x="1777111" y="1064631"/>
            <a:ext cx="6478604" cy="3876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altLang="en-IN" sz="1600" dirty="0">
                <a:solidFill>
                  <a:srgbClr val="FFFFFF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rPr>
              <a:t>Proteus PCB Design : Proteus PCB tools seamlessly combines schematic capture and PCB layout to provide a powerful, integrated and easy to use suite of tools for professional PCB Design.</a:t>
            </a:r>
            <a:endParaRPr lang="en-US" altLang="en-IN" sz="1600" dirty="0">
              <a:solidFill>
                <a:srgbClr val="FFFFFF"/>
              </a:solidFill>
              <a:latin typeface="Fjalla One" panose="02000506040000020004"/>
              <a:ea typeface="Fjalla One" panose="02000506040000020004"/>
              <a:cs typeface="Fjalla One" panose="02000506040000020004"/>
              <a:sym typeface="Fjalla One" panose="020005060400000200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endParaRPr lang="en-IN" sz="1600" dirty="0">
              <a:solidFill>
                <a:srgbClr val="FFFFFF"/>
              </a:solidFill>
              <a:latin typeface="Fjalla One" panose="02000506040000020004"/>
              <a:ea typeface="Fjalla One" panose="02000506040000020004"/>
              <a:cs typeface="Fjalla One" panose="02000506040000020004"/>
              <a:sym typeface="Fjalla One" panose="020005060400000200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altLang="en-IN" sz="1600" dirty="0">
                <a:solidFill>
                  <a:srgbClr val="FFFFFF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rPr>
              <a:t>Proteus Circuit Stimulation : Design, Test and Debug complete embedded systems inside schematic capture before ordering a physical prototype. VSM brings AGILE development to the embedded workflow. </a:t>
            </a:r>
            <a:endParaRPr lang="en-US" altLang="en-IN" sz="1600" dirty="0">
              <a:solidFill>
                <a:srgbClr val="FFFFFF"/>
              </a:solidFill>
              <a:latin typeface="Fjalla One" panose="02000506040000020004"/>
              <a:ea typeface="Fjalla One" panose="02000506040000020004"/>
              <a:cs typeface="Fjalla One" panose="02000506040000020004"/>
              <a:sym typeface="Fjalla One" panose="020005060400000200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endParaRPr lang="en-US" altLang="en-IN" sz="1600" dirty="0">
              <a:solidFill>
                <a:srgbClr val="FFFFFF"/>
              </a:solidFill>
              <a:latin typeface="Fjalla One" panose="02000506040000020004"/>
              <a:ea typeface="Fjalla One" panose="02000506040000020004"/>
              <a:cs typeface="Fjalla One" panose="02000506040000020004"/>
              <a:sym typeface="Fjalla One" panose="020005060400000200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altLang="en-IN" sz="1600" dirty="0">
                <a:solidFill>
                  <a:srgbClr val="FFFFFF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rPr>
              <a:t>Proteus Visual Designer : A complete workflow for designing an Arduino™ or Raspberry Pi® appliance and then controlling it remotely from a phone or browser. Design, simulate and deploy directly from Proteus.</a:t>
            </a:r>
            <a:endParaRPr lang="en-US" altLang="en-IN" sz="1600" dirty="0">
              <a:solidFill>
                <a:srgbClr val="FFFFFF"/>
              </a:solidFill>
              <a:latin typeface="Fjalla One" panose="02000506040000020004"/>
              <a:ea typeface="Fjalla One" panose="02000506040000020004"/>
              <a:cs typeface="Fjalla One" panose="02000506040000020004"/>
              <a:sym typeface="Fjalla One" panose="020005060400000200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endParaRPr lang="en-IN" sz="1600" dirty="0">
              <a:solidFill>
                <a:srgbClr val="FFFFFF"/>
              </a:solidFill>
              <a:latin typeface="Fjalla One" panose="02000506040000020004"/>
              <a:ea typeface="Fjalla One" panose="02000506040000020004"/>
              <a:cs typeface="Fjalla One" panose="02000506040000020004"/>
              <a:sym typeface="Fjalla One" panose="020005060400000200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endParaRPr lang="en-IN" sz="1600" b="0" i="0" u="none" strike="noStrike" cap="none" dirty="0">
              <a:solidFill>
                <a:srgbClr val="FFFFFF"/>
              </a:solidFill>
              <a:latin typeface="Fjalla One" panose="02000506040000020004"/>
              <a:ea typeface="Fjalla One" panose="02000506040000020004"/>
              <a:cs typeface="Fjalla One" panose="02000506040000020004"/>
              <a:sym typeface="Fjalla One" panose="020005060400000200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endParaRPr lang="en-IN" sz="1600" b="0" i="0" u="none" strike="noStrike" cap="none" dirty="0">
              <a:solidFill>
                <a:srgbClr val="FFFFFF"/>
              </a:solidFill>
              <a:latin typeface="Fjalla One" panose="02000506040000020004"/>
              <a:ea typeface="Fjalla One" panose="02000506040000020004"/>
              <a:cs typeface="Fjalla One" panose="02000506040000020004"/>
              <a:sym typeface="Fjalla One" panose="020005060400000200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endParaRPr sz="1600" b="0" i="0" u="none" strike="noStrike" cap="none" dirty="0">
              <a:solidFill>
                <a:srgbClr val="FFFFFF"/>
              </a:solidFill>
              <a:latin typeface="Fjalla One" panose="02000506040000020004"/>
              <a:ea typeface="Fjalla One" panose="02000506040000020004"/>
              <a:cs typeface="Fjalla One" panose="02000506040000020004"/>
              <a:sym typeface="Fjalla One" panose="0200050604000002000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660" y="88853"/>
            <a:ext cx="1393080" cy="103529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348"/>
        </a:solidFill>
        <a:effectLst/>
      </p:bgPr>
    </p:bg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a0811d2366_0_722"/>
          <p:cNvSpPr/>
          <p:nvPr/>
        </p:nvSpPr>
        <p:spPr>
          <a:xfrm>
            <a:off x="1452475" y="1532575"/>
            <a:ext cx="6531600" cy="3612600"/>
          </a:xfrm>
          <a:prstGeom prst="rect">
            <a:avLst/>
          </a:prstGeom>
          <a:solidFill>
            <a:srgbClr val="3F43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64" name="Google Shape;664;ga0811d2366_0_722"/>
          <p:cNvSpPr/>
          <p:nvPr/>
        </p:nvSpPr>
        <p:spPr>
          <a:xfrm>
            <a:off x="355925" y="-34900"/>
            <a:ext cx="726000" cy="5180100"/>
          </a:xfrm>
          <a:prstGeom prst="rect">
            <a:avLst/>
          </a:prstGeom>
          <a:solidFill>
            <a:srgbClr val="24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665" name="Google Shape;665;ga0811d2366_0_722"/>
          <p:cNvCxnSpPr/>
          <p:nvPr/>
        </p:nvCxnSpPr>
        <p:spPr>
          <a:xfrm>
            <a:off x="726400" y="1123625"/>
            <a:ext cx="0" cy="40215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66" name="Google Shape;666;ga0811d2366_0_722"/>
          <p:cNvCxnSpPr/>
          <p:nvPr/>
        </p:nvCxnSpPr>
        <p:spPr>
          <a:xfrm rot="10800000">
            <a:off x="726400" y="0"/>
            <a:ext cx="0" cy="4032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67" name="Google Shape;667;ga0811d2366_0_722"/>
          <p:cNvSpPr txBox="1">
            <a:spLocks noGrp="1"/>
          </p:cNvSpPr>
          <p:nvPr>
            <p:ph type="body" idx="1"/>
          </p:nvPr>
        </p:nvSpPr>
        <p:spPr>
          <a:xfrm>
            <a:off x="1257225" y="1431750"/>
            <a:ext cx="6992100" cy="3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lang="en-GB" sz="1650">
                <a:solidFill>
                  <a:srgbClr val="FFFFFF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rPr>
              <a:t>Connect with us :</a:t>
            </a:r>
            <a:endParaRPr sz="1650">
              <a:solidFill>
                <a:srgbClr val="FFFFFF"/>
              </a:solidFill>
              <a:latin typeface="Fjalla One" panose="02000506040000020004"/>
              <a:ea typeface="Fjalla One" panose="02000506040000020004"/>
              <a:cs typeface="Fjalla One" panose="02000506040000020004"/>
              <a:sym typeface="Fjalla One" panose="02000506040000020004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lang="en-GB" sz="1650">
                <a:solidFill>
                  <a:srgbClr val="FFFFFF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rPr>
              <a:t>1)Website :</a:t>
            </a:r>
            <a:r>
              <a:rPr lang="en-GB" sz="1650">
                <a:solidFill>
                  <a:srgbClr val="FFFFFF"/>
                </a:solidFill>
                <a:uFill>
                  <a:noFill/>
                </a:u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  <a:hlinkClick r:id="rId1"/>
              </a:rPr>
              <a:t> </a:t>
            </a:r>
            <a:r>
              <a:rPr lang="en-GB" sz="1650" u="sng">
                <a:solidFill>
                  <a:srgbClr val="A4C2F4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  <a:hlinkClick r:id="rId1"/>
              </a:rPr>
              <a:t>https://istevit.in/</a:t>
            </a:r>
            <a:endParaRPr sz="1650">
              <a:solidFill>
                <a:srgbClr val="A4C2F4"/>
              </a:solidFill>
              <a:latin typeface="Fjalla One" panose="02000506040000020004"/>
              <a:ea typeface="Fjalla One" panose="02000506040000020004"/>
              <a:cs typeface="Fjalla One" panose="02000506040000020004"/>
              <a:sym typeface="Fjalla One" panose="02000506040000020004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lang="en-GB" sz="1650">
                <a:solidFill>
                  <a:srgbClr val="FFFFFF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rPr>
              <a:t>2)Instagram :</a:t>
            </a:r>
            <a:r>
              <a:rPr lang="en-GB" sz="1650">
                <a:solidFill>
                  <a:srgbClr val="FFFFFF"/>
                </a:solidFill>
                <a:uFill>
                  <a:noFill/>
                </a:u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  <a:hlinkClick r:id="rId2"/>
              </a:rPr>
              <a:t> </a:t>
            </a:r>
            <a:r>
              <a:rPr lang="en-GB" sz="1650" u="sng">
                <a:solidFill>
                  <a:srgbClr val="A4C2F4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  <a:hlinkClick r:id="rId2"/>
              </a:rPr>
              <a:t>https://instagram.com/iste_vit_vellore</a:t>
            </a:r>
            <a:endParaRPr sz="1650">
              <a:solidFill>
                <a:srgbClr val="A4C2F4"/>
              </a:solidFill>
              <a:latin typeface="Fjalla One" panose="02000506040000020004"/>
              <a:ea typeface="Fjalla One" panose="02000506040000020004"/>
              <a:cs typeface="Fjalla One" panose="02000506040000020004"/>
              <a:sym typeface="Fjalla One" panose="02000506040000020004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lang="en-GB" sz="1650">
                <a:solidFill>
                  <a:srgbClr val="FFFFFF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rPr>
              <a:t>3)Facebook :</a:t>
            </a:r>
            <a:r>
              <a:rPr lang="en-GB" sz="1650">
                <a:solidFill>
                  <a:srgbClr val="FFFFFF"/>
                </a:solidFill>
                <a:uFill>
                  <a:noFill/>
                </a:u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  <a:hlinkClick r:id="rId3"/>
              </a:rPr>
              <a:t> </a:t>
            </a:r>
            <a:r>
              <a:rPr lang="en-GB" sz="1650" u="sng">
                <a:solidFill>
                  <a:srgbClr val="A4C2F4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  <a:hlinkClick r:id="rId3"/>
              </a:rPr>
              <a:t>https://facebook.com/ISTE.VIT</a:t>
            </a:r>
            <a:endParaRPr sz="1650">
              <a:solidFill>
                <a:srgbClr val="A4C2F4"/>
              </a:solidFill>
              <a:latin typeface="Fjalla One" panose="02000506040000020004"/>
              <a:ea typeface="Fjalla One" panose="02000506040000020004"/>
              <a:cs typeface="Fjalla One" panose="02000506040000020004"/>
              <a:sym typeface="Fjalla One" panose="02000506040000020004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lang="en-GB" sz="1650">
                <a:solidFill>
                  <a:srgbClr val="FFFFFF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rPr>
              <a:t>4)Linkedin:</a:t>
            </a:r>
            <a:r>
              <a:rPr lang="en-GB" sz="1550" u="sng">
                <a:solidFill>
                  <a:srgbClr val="A4C2F4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rPr>
              <a:t>https://www.linkedin.com/company/indian-society-for-technical-education/</a:t>
            </a:r>
            <a:endParaRPr sz="1550" u="sng">
              <a:solidFill>
                <a:srgbClr val="A4C2F4"/>
              </a:solidFill>
              <a:latin typeface="Fjalla One" panose="02000506040000020004"/>
              <a:ea typeface="Fjalla One" panose="02000506040000020004"/>
              <a:cs typeface="Fjalla One" panose="02000506040000020004"/>
              <a:sym typeface="Fjalla One" panose="02000506040000020004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50">
                <a:solidFill>
                  <a:srgbClr val="FFFFFF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rPr>
              <a:t>5)Github:</a:t>
            </a:r>
            <a:r>
              <a:rPr lang="en-GB" sz="1650">
                <a:solidFill>
                  <a:srgbClr val="FFFFFF"/>
                </a:solidFill>
                <a:uFill>
                  <a:noFill/>
                </a:u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  <a:hlinkClick r:id="rId4"/>
              </a:rPr>
              <a:t> </a:t>
            </a:r>
            <a:r>
              <a:rPr lang="en-GB" sz="1650" u="sng">
                <a:solidFill>
                  <a:srgbClr val="A4C2F4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  <a:hlinkClick r:id="rId4"/>
              </a:rPr>
              <a:t>https://github.com/ISTE-VIT</a:t>
            </a:r>
            <a:endParaRPr sz="1650" u="sng">
              <a:solidFill>
                <a:srgbClr val="A4C2F4"/>
              </a:solidFill>
              <a:latin typeface="Fjalla One" panose="02000506040000020004"/>
              <a:ea typeface="Fjalla One" panose="02000506040000020004"/>
              <a:cs typeface="Fjalla One" panose="02000506040000020004"/>
              <a:sym typeface="Fjalla One" panose="02000506040000020004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endParaRPr sz="1650">
              <a:solidFill>
                <a:srgbClr val="FFFFFF"/>
              </a:solidFill>
              <a:latin typeface="Fjalla One" panose="02000506040000020004"/>
              <a:ea typeface="Fjalla One" panose="02000506040000020004"/>
              <a:cs typeface="Fjalla One" panose="02000506040000020004"/>
              <a:sym typeface="Fjalla One" panose="02000506040000020004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endParaRPr sz="1550">
              <a:solidFill>
                <a:srgbClr val="FFFFFF"/>
              </a:solidFill>
              <a:latin typeface="Fjalla One" panose="02000506040000020004"/>
              <a:ea typeface="Fjalla One" panose="02000506040000020004"/>
              <a:cs typeface="Fjalla One" panose="02000506040000020004"/>
              <a:sym typeface="Fjalla One" panose="02000506040000020004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endParaRPr sz="1800">
              <a:solidFill>
                <a:srgbClr val="FFFFFF"/>
              </a:solidFill>
              <a:latin typeface="Fjalla One" panose="02000506040000020004"/>
              <a:ea typeface="Fjalla One" panose="02000506040000020004"/>
              <a:cs typeface="Fjalla One" panose="02000506040000020004"/>
              <a:sym typeface="Fjalla One" panose="02000506040000020004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endParaRPr sz="1350">
              <a:solidFill>
                <a:srgbClr val="FFFFFF"/>
              </a:solidFill>
              <a:latin typeface="Fjalla One" panose="02000506040000020004"/>
              <a:ea typeface="Fjalla One" panose="02000506040000020004"/>
              <a:cs typeface="Fjalla One" panose="02000506040000020004"/>
              <a:sym typeface="Fjalla One" panose="02000506040000020004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endParaRPr sz="1600">
              <a:solidFill>
                <a:srgbClr val="FFFFFF"/>
              </a:solidFill>
              <a:latin typeface="Fjalla One" panose="02000506040000020004"/>
              <a:ea typeface="Fjalla One" panose="02000506040000020004"/>
              <a:cs typeface="Fjalla One" panose="02000506040000020004"/>
              <a:sym typeface="Fjalla One" panose="02000506040000020004"/>
            </a:endParaRPr>
          </a:p>
        </p:txBody>
      </p:sp>
      <p:sp>
        <p:nvSpPr>
          <p:cNvPr id="668" name="Google Shape;668;ga0811d2366_0_722"/>
          <p:cNvSpPr txBox="1">
            <a:spLocks noGrp="1"/>
          </p:cNvSpPr>
          <p:nvPr>
            <p:ph type="ctrTitle"/>
          </p:nvPr>
        </p:nvSpPr>
        <p:spPr>
          <a:xfrm>
            <a:off x="590550" y="410775"/>
            <a:ext cx="3368400" cy="7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3400">
                <a:solidFill>
                  <a:srgbClr val="FFFFFF"/>
                </a:solidFill>
              </a:rPr>
              <a:t>Thank You</a:t>
            </a:r>
            <a:endParaRPr sz="3400">
              <a:solidFill>
                <a:srgbClr val="FFFFFF"/>
              </a:solidFill>
            </a:endParaRPr>
          </a:p>
        </p:txBody>
      </p:sp>
      <p:pic>
        <p:nvPicPr>
          <p:cNvPr id="669" name="Google Shape;669;ga0811d2366_0_722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8444550" y="4583625"/>
            <a:ext cx="357500" cy="3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ga0811d2366_0_722"/>
          <p:cNvSpPr txBox="1"/>
          <p:nvPr/>
        </p:nvSpPr>
        <p:spPr>
          <a:xfrm>
            <a:off x="5767700" y="4146500"/>
            <a:ext cx="2081700" cy="3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</a:pPr>
            <a:endParaRPr sz="1900" b="0" i="0" u="none" strike="noStrike" cap="none">
              <a:solidFill>
                <a:srgbClr val="A4C2F4"/>
              </a:solidFill>
              <a:latin typeface="Fjalla One" panose="02000506040000020004"/>
              <a:ea typeface="Fjalla One" panose="02000506040000020004"/>
              <a:cs typeface="Fjalla One" panose="02000506040000020004"/>
              <a:sym typeface="Fjalla One" panose="02000506040000020004"/>
            </a:endParaRPr>
          </a:p>
        </p:txBody>
      </p:sp>
      <p:grpSp>
        <p:nvGrpSpPr>
          <p:cNvPr id="671" name="Google Shape;671;ga0811d2366_0_722"/>
          <p:cNvGrpSpPr/>
          <p:nvPr/>
        </p:nvGrpSpPr>
        <p:grpSpPr>
          <a:xfrm rot="5400000">
            <a:off x="7513674" y="965598"/>
            <a:ext cx="2219245" cy="288063"/>
            <a:chOff x="3906325" y="2716500"/>
            <a:chExt cx="3677900" cy="477400"/>
          </a:xfrm>
        </p:grpSpPr>
        <p:sp>
          <p:nvSpPr>
            <p:cNvPr id="672" name="Google Shape;672;ga0811d2366_0_722"/>
            <p:cNvSpPr/>
            <p:nvPr/>
          </p:nvSpPr>
          <p:spPr>
            <a:xfrm>
              <a:off x="3906325" y="2716500"/>
              <a:ext cx="268226" cy="267657"/>
            </a:xfrm>
            <a:custGeom>
              <a:avLst/>
              <a:gdLst/>
              <a:ahLst/>
              <a:cxnLst/>
              <a:rect l="l" t="t" r="r" b="b"/>
              <a:pathLst>
                <a:path w="1885" h="1881" extrusionOk="0">
                  <a:moveTo>
                    <a:pt x="1574" y="1"/>
                  </a:moveTo>
                  <a:lnTo>
                    <a:pt x="1" y="1572"/>
                  </a:lnTo>
                  <a:lnTo>
                    <a:pt x="1" y="1880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73" name="Google Shape;673;ga0811d2366_0_722"/>
            <p:cNvSpPr/>
            <p:nvPr/>
          </p:nvSpPr>
          <p:spPr>
            <a:xfrm>
              <a:off x="3906325" y="2716500"/>
              <a:ext cx="432150" cy="431581"/>
            </a:xfrm>
            <a:custGeom>
              <a:avLst/>
              <a:gdLst/>
              <a:ahLst/>
              <a:cxnLst/>
              <a:rect l="l" t="t" r="r" b="b"/>
              <a:pathLst>
                <a:path w="3037" h="3033" extrusionOk="0">
                  <a:moveTo>
                    <a:pt x="2725" y="1"/>
                  </a:moveTo>
                  <a:lnTo>
                    <a:pt x="1" y="2724"/>
                  </a:lnTo>
                  <a:lnTo>
                    <a:pt x="1" y="3032"/>
                  </a:lnTo>
                  <a:lnTo>
                    <a:pt x="3037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74" name="Google Shape;674;ga0811d2366_0_722"/>
            <p:cNvSpPr/>
            <p:nvPr/>
          </p:nvSpPr>
          <p:spPr>
            <a:xfrm>
              <a:off x="3980034" y="2716500"/>
              <a:ext cx="522365" cy="477400"/>
            </a:xfrm>
            <a:custGeom>
              <a:avLst/>
              <a:gdLst/>
              <a:ahLst/>
              <a:cxnLst/>
              <a:rect l="l" t="t" r="r" b="b"/>
              <a:pathLst>
                <a:path w="3671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71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75" name="Google Shape;675;ga0811d2366_0_722"/>
            <p:cNvSpPr/>
            <p:nvPr/>
          </p:nvSpPr>
          <p:spPr>
            <a:xfrm>
              <a:off x="4143958" y="2716500"/>
              <a:ext cx="521938" cy="477400"/>
            </a:xfrm>
            <a:custGeom>
              <a:avLst/>
              <a:gdLst/>
              <a:ahLst/>
              <a:cxnLst/>
              <a:rect l="l" t="t" r="r" b="b"/>
              <a:pathLst>
                <a:path w="3668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76" name="Google Shape;676;ga0811d2366_0_722"/>
            <p:cNvSpPr/>
            <p:nvPr/>
          </p:nvSpPr>
          <p:spPr>
            <a:xfrm>
              <a:off x="4307882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77" name="Google Shape;677;ga0811d2366_0_722"/>
            <p:cNvSpPr/>
            <p:nvPr/>
          </p:nvSpPr>
          <p:spPr>
            <a:xfrm>
              <a:off x="4471806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8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78" name="Google Shape;678;ga0811d2366_0_722"/>
            <p:cNvSpPr/>
            <p:nvPr/>
          </p:nvSpPr>
          <p:spPr>
            <a:xfrm>
              <a:off x="4635303" y="2716500"/>
              <a:ext cx="522223" cy="477400"/>
            </a:xfrm>
            <a:custGeom>
              <a:avLst/>
              <a:gdLst/>
              <a:ahLst/>
              <a:cxnLst/>
              <a:rect l="l" t="t" r="r" b="b"/>
              <a:pathLst>
                <a:path w="3670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79" name="Google Shape;679;ga0811d2366_0_722"/>
            <p:cNvSpPr/>
            <p:nvPr/>
          </p:nvSpPr>
          <p:spPr>
            <a:xfrm>
              <a:off x="4799226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80" name="Google Shape;680;ga0811d2366_0_722"/>
            <p:cNvSpPr/>
            <p:nvPr/>
          </p:nvSpPr>
          <p:spPr>
            <a:xfrm>
              <a:off x="4963008" y="2716500"/>
              <a:ext cx="521938" cy="477400"/>
            </a:xfrm>
            <a:custGeom>
              <a:avLst/>
              <a:gdLst/>
              <a:ahLst/>
              <a:cxnLst/>
              <a:rect l="l" t="t" r="r" b="b"/>
              <a:pathLst>
                <a:path w="3668" h="3355" extrusionOk="0">
                  <a:moveTo>
                    <a:pt x="3358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81" name="Google Shape;681;ga0811d2366_0_722"/>
            <p:cNvSpPr/>
            <p:nvPr/>
          </p:nvSpPr>
          <p:spPr>
            <a:xfrm>
              <a:off x="5126932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82" name="Google Shape;682;ga0811d2366_0_722"/>
            <p:cNvSpPr/>
            <p:nvPr/>
          </p:nvSpPr>
          <p:spPr>
            <a:xfrm>
              <a:off x="5290429" y="2716500"/>
              <a:ext cx="522223" cy="477400"/>
            </a:xfrm>
            <a:custGeom>
              <a:avLst/>
              <a:gdLst/>
              <a:ahLst/>
              <a:cxnLst/>
              <a:rect l="l" t="t" r="r" b="b"/>
              <a:pathLst>
                <a:path w="3670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83" name="Google Shape;683;ga0811d2366_0_722"/>
            <p:cNvSpPr/>
            <p:nvPr/>
          </p:nvSpPr>
          <p:spPr>
            <a:xfrm>
              <a:off x="5454353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84" name="Google Shape;684;ga0811d2366_0_722"/>
            <p:cNvSpPr/>
            <p:nvPr/>
          </p:nvSpPr>
          <p:spPr>
            <a:xfrm>
              <a:off x="5618277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85" name="Google Shape;685;ga0811d2366_0_722"/>
            <p:cNvSpPr/>
            <p:nvPr/>
          </p:nvSpPr>
          <p:spPr>
            <a:xfrm>
              <a:off x="5782201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86" name="Google Shape;686;ga0811d2366_0_722"/>
            <p:cNvSpPr/>
            <p:nvPr/>
          </p:nvSpPr>
          <p:spPr>
            <a:xfrm>
              <a:off x="5945982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87" name="Google Shape;687;ga0811d2366_0_722"/>
            <p:cNvSpPr/>
            <p:nvPr/>
          </p:nvSpPr>
          <p:spPr>
            <a:xfrm>
              <a:off x="6109479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88" name="Google Shape;688;ga0811d2366_0_722"/>
            <p:cNvSpPr/>
            <p:nvPr/>
          </p:nvSpPr>
          <p:spPr>
            <a:xfrm>
              <a:off x="6273403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89" name="Google Shape;689;ga0811d2366_0_722"/>
            <p:cNvSpPr/>
            <p:nvPr/>
          </p:nvSpPr>
          <p:spPr>
            <a:xfrm>
              <a:off x="6437327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90" name="Google Shape;690;ga0811d2366_0_722"/>
            <p:cNvSpPr/>
            <p:nvPr/>
          </p:nvSpPr>
          <p:spPr>
            <a:xfrm>
              <a:off x="6601251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91" name="Google Shape;691;ga0811d2366_0_722"/>
            <p:cNvSpPr/>
            <p:nvPr/>
          </p:nvSpPr>
          <p:spPr>
            <a:xfrm>
              <a:off x="6764463" y="2716500"/>
              <a:ext cx="522365" cy="477400"/>
            </a:xfrm>
            <a:custGeom>
              <a:avLst/>
              <a:gdLst/>
              <a:ahLst/>
              <a:cxnLst/>
              <a:rect l="l" t="t" r="r" b="b"/>
              <a:pathLst>
                <a:path w="3671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92" name="Google Shape;692;ga0811d2366_0_722"/>
            <p:cNvSpPr/>
            <p:nvPr/>
          </p:nvSpPr>
          <p:spPr>
            <a:xfrm>
              <a:off x="6928387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93" name="Google Shape;693;ga0811d2366_0_722"/>
            <p:cNvSpPr/>
            <p:nvPr/>
          </p:nvSpPr>
          <p:spPr>
            <a:xfrm>
              <a:off x="7092311" y="2716500"/>
              <a:ext cx="491914" cy="477400"/>
            </a:xfrm>
            <a:custGeom>
              <a:avLst/>
              <a:gdLst/>
              <a:ahLst/>
              <a:cxnLst/>
              <a:rect l="l" t="t" r="r" b="b"/>
              <a:pathLst>
                <a:path w="345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456" y="210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94" name="Google Shape;694;ga0811d2366_0_722"/>
            <p:cNvSpPr/>
            <p:nvPr/>
          </p:nvSpPr>
          <p:spPr>
            <a:xfrm>
              <a:off x="7256235" y="2865910"/>
              <a:ext cx="327990" cy="327990"/>
            </a:xfrm>
            <a:custGeom>
              <a:avLst/>
              <a:gdLst/>
              <a:ahLst/>
              <a:cxnLst/>
              <a:rect l="l" t="t" r="r" b="b"/>
              <a:pathLst>
                <a:path w="2305" h="2305" extrusionOk="0">
                  <a:moveTo>
                    <a:pt x="2304" y="1"/>
                  </a:moveTo>
                  <a:lnTo>
                    <a:pt x="0" y="2305"/>
                  </a:lnTo>
                  <a:lnTo>
                    <a:pt x="309" y="2305"/>
                  </a:lnTo>
                  <a:lnTo>
                    <a:pt x="2304" y="31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95" name="Google Shape;695;ga0811d2366_0_722"/>
            <p:cNvSpPr/>
            <p:nvPr/>
          </p:nvSpPr>
          <p:spPr>
            <a:xfrm>
              <a:off x="7419590" y="3029834"/>
              <a:ext cx="164635" cy="164066"/>
            </a:xfrm>
            <a:custGeom>
              <a:avLst/>
              <a:gdLst/>
              <a:ahLst/>
              <a:cxnLst/>
              <a:rect l="l" t="t" r="r" b="b"/>
              <a:pathLst>
                <a:path w="1157" h="1153" extrusionOk="0">
                  <a:moveTo>
                    <a:pt x="1156" y="1"/>
                  </a:moveTo>
                  <a:lnTo>
                    <a:pt x="1" y="1153"/>
                  </a:lnTo>
                  <a:lnTo>
                    <a:pt x="313" y="1153"/>
                  </a:lnTo>
                  <a:lnTo>
                    <a:pt x="1156" y="312"/>
                  </a:lnTo>
                  <a:lnTo>
                    <a:pt x="1156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96" name="Google Shape;696;ga0811d2366_0_722"/>
            <p:cNvSpPr/>
            <p:nvPr/>
          </p:nvSpPr>
          <p:spPr>
            <a:xfrm>
              <a:off x="7583514" y="3193758"/>
              <a:ext cx="711" cy="142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35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ommunication Consult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2489</Words>
  <Application>WPS Presentation</Application>
  <PresentationFormat>On-screen Show (16:9)</PresentationFormat>
  <Paragraphs>99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Arial</vt:lpstr>
      <vt:lpstr>SimSun</vt:lpstr>
      <vt:lpstr>Wingdings</vt:lpstr>
      <vt:lpstr>Arial</vt:lpstr>
      <vt:lpstr>Fjalla One</vt:lpstr>
      <vt:lpstr>Inconsolata</vt:lpstr>
      <vt:lpstr>Roboto Slab</vt:lpstr>
      <vt:lpstr>Anton</vt:lpstr>
      <vt:lpstr>Barlow Semi Condensed</vt:lpstr>
      <vt:lpstr>Fira Sans Extra Condensed Medium</vt:lpstr>
      <vt:lpstr>Segoe Print</vt:lpstr>
      <vt:lpstr>Courier New</vt:lpstr>
      <vt:lpstr>Microsoft YaHei</vt:lpstr>
      <vt:lpstr>Arial Unicode MS</vt:lpstr>
      <vt:lpstr>Communication Consulting</vt:lpstr>
      <vt:lpstr>Proteus Prime</vt:lpstr>
      <vt:lpstr>MICROPROCESSOR VS MICROCONTROLLER</vt:lpstr>
      <vt:lpstr>TYPES OF DEVELOPMENT BOARD</vt:lpstr>
      <vt:lpstr>ARDUINO UNO LABELLING</vt:lpstr>
      <vt:lpstr>INTRO TO PROTEUS</vt:lpstr>
      <vt:lpstr>INTRO TO PROTEUS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Proteus Prime</dc:title>
  <dc:creator/>
  <cp:lastModifiedBy>pvvha</cp:lastModifiedBy>
  <cp:revision>14</cp:revision>
  <dcterms:created xsi:type="dcterms:W3CDTF">2021-02-06T02:07:09Z</dcterms:created>
  <dcterms:modified xsi:type="dcterms:W3CDTF">2021-02-06T05:50:12Z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1033-11.2.0.9926</vt:lpwstr>
  </property>
</Properties>
</file>