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39dc9de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39dc9de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39dc9de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39dc9de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39dc9de5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39dc9de5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a3814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a3814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575cb60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575cb60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575cb60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575cb60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575cb60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575cb60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in/nikhar-gangwar-37a7a61a4/" TargetMode="External"/><Relationship Id="rId4" Type="http://schemas.openxmlformats.org/officeDocument/2006/relationships/hyperlink" Target="https://github.com/nikhargangwar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15700" y="713050"/>
            <a:ext cx="7512600" cy="15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INDIAN SOCIETY FOR TECHNICAL EDUCATION</a:t>
            </a:r>
            <a:endParaRPr sz="3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25600" y="3429150"/>
            <a:ext cx="576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UI/UX DESIGN USING ADOBE XD</a:t>
            </a:r>
            <a:endParaRPr b="1" sz="2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100" y="2179825"/>
            <a:ext cx="1117307" cy="11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UI Design?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lang="en" sz="1550">
                <a:solidFill>
                  <a:srgbClr val="000000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User interface (UI) design is the process designers use to build interfaces in software   or  computerized devices, focusing on looks or style</a:t>
            </a:r>
            <a:r>
              <a:rPr lang="en" sz="1550">
                <a:solidFill>
                  <a:srgbClr val="3C78D8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550">
              <a:solidFill>
                <a:srgbClr val="3C78D8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B2B2B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-Designers aim to create interfaces which users find easy to use and pleasurable. </a:t>
            </a:r>
            <a:r>
              <a:rPr lang="en" sz="1350">
                <a:solidFill>
                  <a:srgbClr val="000000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endParaRPr sz="1550">
              <a:solidFill>
                <a:srgbClr val="2B2B2B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B2B2B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B2B2B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675" y="116300"/>
            <a:ext cx="628300" cy="62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465750" y="1164375"/>
            <a:ext cx="8120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UX Design?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B2B2B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lang="en" sz="1550">
                <a:solidFill>
                  <a:srgbClr val="2B2B2B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User experience (UX) design is the process design teams use to create products that provide meaningful and relevant experiences to users</a:t>
            </a:r>
            <a:r>
              <a:rPr lang="en" sz="1350">
                <a:solidFill>
                  <a:srgbClr val="2B2B2B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350">
              <a:solidFill>
                <a:srgbClr val="2B2B2B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solidFill>
                  <a:srgbClr val="2B2B2B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-This involves the design of the entire process of acquiring and integrating the product, including aspects of branding, design, usability and function.</a:t>
            </a:r>
            <a:endParaRPr sz="20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675" y="116300"/>
            <a:ext cx="628300" cy="62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>
            <a:off x="465750" y="1164375"/>
            <a:ext cx="80898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For UX Design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50"/>
              <a:buFont typeface="Roboto"/>
              <a:buAutoNum type="arabicParenR"/>
            </a:pPr>
            <a:r>
              <a:rPr lang="en" sz="2850">
                <a:solidFill>
                  <a:srgbClr val="43434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Adobe XD</a:t>
            </a:r>
            <a:endParaRPr sz="2850">
              <a:solidFill>
                <a:srgbClr val="43434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50"/>
              <a:buFont typeface="Roboto"/>
              <a:buAutoNum type="arabicParenR"/>
            </a:pPr>
            <a:r>
              <a:rPr lang="en" sz="2850">
                <a:solidFill>
                  <a:srgbClr val="43434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Sketch</a:t>
            </a:r>
            <a:endParaRPr sz="2850">
              <a:solidFill>
                <a:srgbClr val="43434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50"/>
              <a:buFont typeface="Roboto"/>
              <a:buAutoNum type="arabicParenR"/>
            </a:pPr>
            <a:r>
              <a:rPr lang="en" sz="2850">
                <a:solidFill>
                  <a:srgbClr val="43434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Webflow</a:t>
            </a:r>
            <a:endParaRPr sz="2850">
              <a:solidFill>
                <a:srgbClr val="43434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50"/>
              <a:buFont typeface="Roboto"/>
              <a:buAutoNum type="arabicParenR"/>
            </a:pPr>
            <a:r>
              <a:rPr lang="en" sz="2850">
                <a:solidFill>
                  <a:srgbClr val="43434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Framer</a:t>
            </a:r>
            <a:endParaRPr sz="2850">
              <a:solidFill>
                <a:srgbClr val="43434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50"/>
              <a:buFont typeface="Roboto"/>
              <a:buAutoNum type="arabicParenR"/>
            </a:pPr>
            <a:r>
              <a:rPr lang="en" sz="2850">
                <a:solidFill>
                  <a:srgbClr val="43434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invision</a:t>
            </a:r>
            <a:endParaRPr sz="2850">
              <a:solidFill>
                <a:srgbClr val="43434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675" y="116300"/>
            <a:ext cx="628300" cy="62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435375" y="1184625"/>
            <a:ext cx="75432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057750" y="1741500"/>
            <a:ext cx="3543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LET’S START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384950" y="404525"/>
            <a:ext cx="646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Society For Technical Education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636025" y="1473350"/>
            <a:ext cx="4406400" cy="2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C78D8"/>
                </a:solidFill>
              </a:rPr>
              <a:t>Istevit.in</a:t>
            </a:r>
            <a:endParaRPr sz="2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C78D8"/>
                </a:solidFill>
              </a:rPr>
              <a:t>Facebook.com/ISTE.VIT/</a:t>
            </a:r>
            <a:endParaRPr sz="2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C78D8"/>
                </a:solidFill>
              </a:rPr>
              <a:t>Instagram.com/iste_vit_vellore</a:t>
            </a:r>
            <a:endParaRPr sz="2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C78D8"/>
                </a:solidFill>
              </a:rPr>
              <a:t>Github.com/ISTE-VIT</a:t>
            </a:r>
            <a:endParaRPr sz="2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00" y="1539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000" y="2177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750" y="281490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8988" y="3399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94675" y="116300"/>
            <a:ext cx="628300" cy="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25575" y="445025"/>
            <a:ext cx="31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Nikhar Gangwar</a:t>
            </a:r>
            <a:endParaRPr sz="39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293825" y="1661200"/>
            <a:ext cx="64215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linkedin.com/in/nikhar-gangwar-37a7a61a4/</a:t>
            </a:r>
            <a:endParaRPr sz="28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3C78D8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github.com/nikhargangwar</a:t>
            </a:r>
            <a:endParaRPr sz="22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25" y="1580200"/>
            <a:ext cx="525975" cy="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25" y="2217048"/>
            <a:ext cx="525975" cy="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94675" y="116300"/>
            <a:ext cx="628300" cy="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701200" y="1693950"/>
            <a:ext cx="35358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