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2" autoAdjust="0"/>
  </p:normalViewPr>
  <p:slideViewPr>
    <p:cSldViewPr>
      <p:cViewPr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1177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- </a:t>
            </a:r>
            <a:r>
              <a:rPr lang="en" dirty="0"/>
              <a:t>“Plus facilement testable” : l’injection de dépendance permet de modifier simplement le comportement d’un programme, mais aussi d’utiliser des bouchons (mocks) dans le cadre d’un test unitaire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1 </a:t>
            </a:r>
            <a:r>
              <a:rPr lang="en" dirty="0"/>
              <a:t>- Le navigateur </a:t>
            </a:r>
            <a:r>
              <a:rPr lang="en" dirty="0" smtClean="0"/>
              <a:t>parse HTML pour obtenir le DOM</a:t>
            </a:r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2 - Le navigateur charge angularJS.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3 - Angular attend l’evènement </a:t>
            </a: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DOMContentLoaded </a:t>
            </a:r>
          </a:p>
          <a:p>
            <a:endParaRPr lang="en" sz="1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buNone/>
            </a:pPr>
            <a:r>
              <a:rPr lang="en" sz="1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+AngularJS </a:t>
            </a: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endParaRPr lang="en" sz="1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buNone/>
            </a:pP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4 - AngularJS recherche </a:t>
            </a:r>
            <a:r>
              <a:rPr lang="en" sz="1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directives</a:t>
            </a: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 sz="1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Utilise nom </a:t>
            </a: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défini dans </a:t>
            </a:r>
            <a:r>
              <a:rPr lang="en" sz="1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ng-app </a:t>
            </a: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pour créer “l’injecteur”. </a:t>
            </a:r>
            <a:r>
              <a:rPr lang="en" sz="1000" dirty="0" smtClean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L’injecteur </a:t>
            </a:r>
            <a:r>
              <a:rPr lang="en" sz="1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est utilisé pour invoquer les méthodes et charger les modules.</a:t>
            </a:r>
          </a:p>
          <a:p>
            <a:endParaRPr lang="en" sz="1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buNone/>
            </a:pPr>
            <a:r>
              <a:rPr lang="en" sz="1000" dirty="0">
                <a:solidFill>
                  <a:srgbClr val="333333"/>
                </a:solidFill>
              </a:rPr>
              <a:t>5 - AngularJS compile le </a:t>
            </a:r>
            <a:r>
              <a:rPr lang="en" sz="1000" dirty="0" smtClean="0">
                <a:solidFill>
                  <a:srgbClr val="333333"/>
                </a:solidFill>
              </a:rPr>
              <a:t>HTML </a:t>
            </a:r>
            <a:r>
              <a:rPr lang="en" sz="1000" dirty="0">
                <a:solidFill>
                  <a:srgbClr val="333333"/>
                </a:solidFill>
              </a:rPr>
              <a:t>pour </a:t>
            </a:r>
            <a:r>
              <a:rPr lang="en" sz="1000" dirty="0" smtClean="0">
                <a:solidFill>
                  <a:srgbClr val="333333"/>
                </a:solidFill>
              </a:rPr>
              <a:t>déterminer modèle</a:t>
            </a:r>
            <a:r>
              <a:rPr lang="en" sz="1000" baseline="0" dirty="0" smtClean="0">
                <a:solidFill>
                  <a:srgbClr val="333333"/>
                </a:solidFill>
              </a:rPr>
              <a:t> &amp; controller, référencées les variables du template</a:t>
            </a:r>
            <a:r>
              <a:rPr lang="en" sz="1000" dirty="0">
                <a:solidFill>
                  <a:srgbClr val="333333"/>
                </a:solidFill>
              </a:rP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 dirty="0"/>
              <a:t>- “Ajout d’attributs HTML” : extension de la syntaxe HTML en ajoutant des modules directement dans le code HTML</a:t>
            </a: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 dirty="0"/>
              <a:t>(directive ng-app qui indique au framework qu’il y a des attributs personnalisés)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41277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AngularJS</a:t>
            </a:r>
            <a:endParaRPr lang="en" dirty="0"/>
          </a:p>
          <a:p>
            <a:pPr>
              <a:buNone/>
            </a:pPr>
            <a:r>
              <a:rPr lang="en" dirty="0"/>
              <a:t>Concepts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068960"/>
            <a:ext cx="7772400" cy="204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GARCIA Clément</a:t>
            </a:r>
          </a:p>
          <a:p>
            <a:pPr lvl="0" rtl="0">
              <a:buNone/>
            </a:pPr>
            <a:r>
              <a:rPr lang="en" sz="2400" dirty="0"/>
              <a:t>LELIEVRE Thomas</a:t>
            </a:r>
          </a:p>
          <a:p>
            <a:pPr lvl="0" rtl="0">
              <a:buNone/>
            </a:pPr>
            <a:r>
              <a:rPr lang="en" sz="2400" dirty="0"/>
              <a:t>RENOU Maxime</a:t>
            </a:r>
          </a:p>
          <a:p>
            <a:pPr>
              <a:buNone/>
            </a:pPr>
            <a:r>
              <a:rPr lang="en" sz="2400" dirty="0"/>
              <a:t>ROLLAND Mathieu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685800" y="5996557"/>
            <a:ext cx="7772400" cy="71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/>
              <a:t>TAA - 03/09/2013</a:t>
            </a:r>
          </a:p>
        </p:txBody>
      </p:sp>
      <p:pic>
        <p:nvPicPr>
          <p:cNvPr id="1026" name="Picture 2" descr="http://img.blogduwebdesign.com/benjamin-sanchez/737/AngularJ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2" t="32305" r="16808" b="31361"/>
          <a:stretch/>
        </p:blipFill>
        <p:spPr bwMode="auto">
          <a:xfrm>
            <a:off x="467545" y="5492743"/>
            <a:ext cx="3312367" cy="9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Plan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" dirty="0"/>
              <a:t>Angular qu’est-ce que c’est ?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" dirty="0"/>
              <a:t>Pourquoi on l’utilise ?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" dirty="0"/>
              <a:t>Comment ça marche ?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" dirty="0"/>
              <a:t>Comment on l’utilise ?</a:t>
            </a:r>
          </a:p>
        </p:txBody>
      </p:sp>
      <p:pic>
        <p:nvPicPr>
          <p:cNvPr id="5" name="Picture 2" descr="https://si0.twimg.com/profile_images/2149314222/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6064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AngularJS </a:t>
            </a:r>
            <a:r>
              <a:rPr lang="en" dirty="0"/>
              <a:t>: Qu’est-ce que c’est ?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Framework JavaScript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Maintenu par Google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Basé sur JQuery 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Librairie JavaScript pleine de fonctionnalités (manipulation de document HTML, intégration Ajax, gestion d’évènements…)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Particularités 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Étend la syntaxe HTML pour produire des vues dynamiques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Propose de nombreux modules aux développeurs (</a:t>
            </a:r>
            <a:r>
              <a:rPr lang="en" dirty="0" smtClean="0"/>
              <a:t>formulaires, </a:t>
            </a:r>
            <a:r>
              <a:rPr lang="en" dirty="0"/>
              <a:t>inputs, CSS conditionnel, gestion de cookies …)</a:t>
            </a:r>
          </a:p>
        </p:txBody>
      </p:sp>
      <p:pic>
        <p:nvPicPr>
          <p:cNvPr id="4" name="Picture 2" descr="https://si0.twimg.com/profile_images/2149314222/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6064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AngularJS </a:t>
            </a:r>
            <a:r>
              <a:rPr lang="en" dirty="0"/>
              <a:t>: Pourquoi l’utiliser ?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SzPct val="100000"/>
              <a:buFont typeface="Arial"/>
              <a:buChar char="●"/>
            </a:pPr>
            <a:r>
              <a:rPr lang="en" dirty="0" smtClean="0"/>
              <a:t>Meilleure </a:t>
            </a:r>
            <a:r>
              <a:rPr lang="en" dirty="0"/>
              <a:t>séparation du </a:t>
            </a:r>
            <a:r>
              <a:rPr lang="en" dirty="0" smtClean="0"/>
              <a:t>code (MVC)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Meilleure maintenance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Plus facilement </a:t>
            </a:r>
            <a:r>
              <a:rPr lang="en" dirty="0" smtClean="0"/>
              <a:t>testable</a:t>
            </a:r>
          </a:p>
          <a:p>
            <a:pPr marL="857250" lvl="1" indent="-419100">
              <a:buFont typeface="Arial"/>
              <a:buChar char="●"/>
            </a:pPr>
            <a:r>
              <a:rPr lang="en" dirty="0" smtClean="0"/>
              <a:t>Injection </a:t>
            </a:r>
            <a:r>
              <a:rPr lang="en" dirty="0"/>
              <a:t>de </a:t>
            </a:r>
            <a:r>
              <a:rPr lang="en" dirty="0" smtClean="0"/>
              <a:t>dépendance</a:t>
            </a:r>
          </a:p>
          <a:p>
            <a:pPr marL="857250" lvl="1" indent="-419100">
              <a:buFont typeface="Arial"/>
              <a:buChar char="●"/>
            </a:pPr>
            <a:r>
              <a:rPr lang="en" dirty="0" smtClean="0"/>
              <a:t>Mocks intégrés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Nombreux modules</a:t>
            </a: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/>
              <a:t>=</a:t>
            </a:r>
            <a:r>
              <a:rPr lang="en" dirty="0" smtClean="0"/>
              <a:t>&gt; Gain </a:t>
            </a:r>
            <a:r>
              <a:rPr lang="en" dirty="0"/>
              <a:t>de </a:t>
            </a:r>
            <a:r>
              <a:rPr lang="en" dirty="0" smtClean="0"/>
              <a:t>temps (conception, test, maintenance)</a:t>
            </a:r>
            <a:endParaRPr lang="en" dirty="0"/>
          </a:p>
          <a:p>
            <a:endParaRPr lang="en" dirty="0"/>
          </a:p>
        </p:txBody>
      </p:sp>
      <p:pic>
        <p:nvPicPr>
          <p:cNvPr id="4" name="Picture 2" descr="https://si0.twimg.com/profile_images/2149314222/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6064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AngularJS </a:t>
            </a:r>
            <a:r>
              <a:rPr lang="en" dirty="0"/>
              <a:t>: Comment ça marche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1 - Chargement classique du HTML</a:t>
            </a:r>
          </a:p>
          <a:p>
            <a:pPr lvl="0" rtl="0">
              <a:buNone/>
            </a:pPr>
            <a:r>
              <a:rPr lang="en" dirty="0"/>
              <a:t>2 - Compilation par angularJS</a:t>
            </a:r>
          </a:p>
          <a:p>
            <a:pPr lvl="0" rtl="0">
              <a:buNone/>
            </a:pPr>
            <a:r>
              <a:rPr lang="en" dirty="0"/>
              <a:t>3 - Execution </a:t>
            </a:r>
            <a:r>
              <a:rPr lang="en" dirty="0" smtClean="0"/>
              <a:t>d’AngularJS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50" name="Shape 50"/>
          <p:cNvSpPr/>
          <p:nvPr/>
        </p:nvSpPr>
        <p:spPr>
          <a:xfrm>
            <a:off x="2240823" y="3212976"/>
            <a:ext cx="4203385" cy="3600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5" name="Picture 2" descr="https://si0.twimg.com/profile_images/2149314222/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6064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AngularJS </a:t>
            </a:r>
            <a:r>
              <a:rPr lang="en" dirty="0"/>
              <a:t>: Comment ça marche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57" name="Shape 57"/>
          <p:cNvSpPr/>
          <p:nvPr/>
        </p:nvSpPr>
        <p:spPr>
          <a:xfrm>
            <a:off x="288619" y="1268760"/>
            <a:ext cx="8459845" cy="55892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5" name="Picture 2" descr="https://si0.twimg.com/profile_images/2149314222/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6064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AngularJS </a:t>
            </a:r>
            <a:r>
              <a:rPr lang="en" dirty="0"/>
              <a:t>: Comment l’utiliser ?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Inclusion d’un script dans la page HTML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Utilisation d’attributs HTML personnalisés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Ajout de l’attribut ng-app à la balise html obligatoire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Autres balise : ng-quelqueChose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Exemple rapide</a:t>
            </a:r>
          </a:p>
          <a:p>
            <a:endParaRPr lang="en"/>
          </a:p>
          <a:p>
            <a:endParaRPr lang="en"/>
          </a:p>
        </p:txBody>
      </p:sp>
      <p:sp>
        <p:nvSpPr>
          <p:cNvPr id="64" name="Shape 64"/>
          <p:cNvSpPr/>
          <p:nvPr/>
        </p:nvSpPr>
        <p:spPr>
          <a:xfrm>
            <a:off x="4269575" y="3679550"/>
            <a:ext cx="3860475" cy="26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5" name="Picture 2" descr="https://si0.twimg.com/profile_images/2149314222/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6064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322</Words>
  <Application>Microsoft Office PowerPoint</Application>
  <PresentationFormat>Affichage à l'écran (4:3)</PresentationFormat>
  <Paragraphs>59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Custom Theme</vt:lpstr>
      <vt:lpstr>AngularJS Concepts</vt:lpstr>
      <vt:lpstr>Plan</vt:lpstr>
      <vt:lpstr>AngularJS : Qu’est-ce que c’est ?</vt:lpstr>
      <vt:lpstr>AngularJS : Pourquoi l’utiliser ?</vt:lpstr>
      <vt:lpstr>AngularJS : Comment ça marche</vt:lpstr>
      <vt:lpstr>AngularJS : Comment ça marche</vt:lpstr>
      <vt:lpstr>AngularJS : Comment l’utiliser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Concepts</dc:title>
  <cp:lastModifiedBy>Maxime Renou</cp:lastModifiedBy>
  <cp:revision>17</cp:revision>
  <dcterms:modified xsi:type="dcterms:W3CDTF">2013-10-02T07:52:21Z</dcterms:modified>
</cp:coreProperties>
</file>