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57" r:id="rId4"/>
    <p:sldId id="280" r:id="rId5"/>
    <p:sldId id="281" r:id="rId6"/>
    <p:sldId id="282" r:id="rId7"/>
    <p:sldId id="283" r:id="rId8"/>
    <p:sldId id="284" r:id="rId9"/>
    <p:sldId id="285" r:id="rId10"/>
    <p:sldId id="286" r:id="rId11"/>
    <p:sldId id="287" r:id="rId12"/>
    <p:sldId id="289" r:id="rId13"/>
    <p:sldId id="288" r:id="rId14"/>
    <p:sldId id="290" r:id="rId15"/>
    <p:sldId id="291" r:id="rId1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5226" autoAdjust="0"/>
  </p:normalViewPr>
  <p:slideViewPr>
    <p:cSldViewPr>
      <p:cViewPr varScale="1">
        <p:scale>
          <a:sx n="82" d="100"/>
          <a:sy n="82" d="100"/>
        </p:scale>
        <p:origin x="15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96840C-AE52-48FD-B705-00A0FC83A90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976E76B8-20F3-4C1F-8189-B5E1C3A7B949}">
      <dgm:prSet phldrT="[Text]" custT="1"/>
      <dgm:spPr/>
      <dgm:t>
        <a:bodyPr/>
        <a:lstStyle/>
        <a:p>
          <a:r>
            <a:rPr lang="fr-FR" sz="2800" dirty="0"/>
            <a:t>L’immigration</a:t>
          </a:r>
        </a:p>
      </dgm:t>
    </dgm:pt>
    <dgm:pt modelId="{F9EE7FC4-44F7-4ACF-9FF3-73C9F2DBD7F3}" type="parTrans" cxnId="{15DBF149-CF3A-406E-A0BB-3D59E97621C3}">
      <dgm:prSet/>
      <dgm:spPr/>
      <dgm:t>
        <a:bodyPr/>
        <a:lstStyle/>
        <a:p>
          <a:endParaRPr lang="fr-FR"/>
        </a:p>
      </dgm:t>
    </dgm:pt>
    <dgm:pt modelId="{A3A2A989-1C54-4021-A542-ED890725EE3B}" type="sibTrans" cxnId="{15DBF149-CF3A-406E-A0BB-3D59E97621C3}">
      <dgm:prSet/>
      <dgm:spPr/>
      <dgm:t>
        <a:bodyPr/>
        <a:lstStyle/>
        <a:p>
          <a:endParaRPr lang="fr-FR"/>
        </a:p>
      </dgm:t>
    </dgm:pt>
    <dgm:pt modelId="{3964C901-0A07-43F4-BA77-95708A4FD29C}" type="asst">
      <dgm:prSet phldrT="[Text]" custT="1"/>
      <dgm:spPr/>
      <dgm:t>
        <a:bodyPr/>
        <a:lstStyle/>
        <a:p>
          <a:r>
            <a:rPr lang="fr-FR" sz="2800" dirty="0"/>
            <a:t>2 types :</a:t>
          </a:r>
        </a:p>
      </dgm:t>
    </dgm:pt>
    <dgm:pt modelId="{9ED574B6-EC06-49C7-AE80-67856E09E9CA}" type="parTrans" cxnId="{A5EC8A48-5610-4841-92A4-F08582566C2E}">
      <dgm:prSet/>
      <dgm:spPr/>
      <dgm:t>
        <a:bodyPr/>
        <a:lstStyle/>
        <a:p>
          <a:endParaRPr lang="fr-FR"/>
        </a:p>
      </dgm:t>
    </dgm:pt>
    <dgm:pt modelId="{1E0A38D6-D932-4001-A4CE-9C8048F98BBA}" type="sibTrans" cxnId="{A5EC8A48-5610-4841-92A4-F08582566C2E}">
      <dgm:prSet/>
      <dgm:spPr/>
      <dgm:t>
        <a:bodyPr/>
        <a:lstStyle/>
        <a:p>
          <a:endParaRPr lang="fr-FR"/>
        </a:p>
      </dgm:t>
    </dgm:pt>
    <dgm:pt modelId="{8A29EBDE-9D59-4E90-8272-5C215A0DD2B6}">
      <dgm:prSet phldrT="[Text]" custT="1"/>
      <dgm:spPr/>
      <dgm:t>
        <a:bodyPr/>
        <a:lstStyle/>
        <a:p>
          <a:r>
            <a:rPr lang="fr-FR" sz="2800" dirty="0"/>
            <a:t>Clandestine</a:t>
          </a:r>
        </a:p>
      </dgm:t>
    </dgm:pt>
    <dgm:pt modelId="{A0ADD914-964B-4B12-B38D-07FF4F03A6F5}" type="parTrans" cxnId="{886012DB-AD08-4488-93C5-FCF4EC89570C}">
      <dgm:prSet/>
      <dgm:spPr/>
      <dgm:t>
        <a:bodyPr/>
        <a:lstStyle/>
        <a:p>
          <a:endParaRPr lang="fr-FR"/>
        </a:p>
      </dgm:t>
    </dgm:pt>
    <dgm:pt modelId="{64F1255E-49F1-48FF-8882-C6B125417EBF}" type="sibTrans" cxnId="{886012DB-AD08-4488-93C5-FCF4EC89570C}">
      <dgm:prSet/>
      <dgm:spPr/>
      <dgm:t>
        <a:bodyPr/>
        <a:lstStyle/>
        <a:p>
          <a:endParaRPr lang="fr-FR"/>
        </a:p>
      </dgm:t>
    </dgm:pt>
    <dgm:pt modelId="{3E19E237-BBD5-4647-BDAF-DF728E4781BF}">
      <dgm:prSet phldrT="[Text]" custT="1"/>
      <dgm:spPr/>
      <dgm:t>
        <a:bodyPr/>
        <a:lstStyle/>
        <a:p>
          <a:r>
            <a:rPr lang="fr-FR" sz="2800" dirty="0" err="1"/>
            <a:t>Legale</a:t>
          </a:r>
          <a:endParaRPr lang="fr-FR" sz="2800" dirty="0"/>
        </a:p>
      </dgm:t>
    </dgm:pt>
    <dgm:pt modelId="{011D0120-7501-4056-A2AD-C65D890FE804}" type="parTrans" cxnId="{C7B9388D-3600-4889-BC32-C636904A2A70}">
      <dgm:prSet/>
      <dgm:spPr/>
      <dgm:t>
        <a:bodyPr/>
        <a:lstStyle/>
        <a:p>
          <a:endParaRPr lang="fr-FR"/>
        </a:p>
      </dgm:t>
    </dgm:pt>
    <dgm:pt modelId="{806740D3-F14E-4C73-B1F1-203305D0AD7D}" type="sibTrans" cxnId="{C7B9388D-3600-4889-BC32-C636904A2A70}">
      <dgm:prSet/>
      <dgm:spPr/>
      <dgm:t>
        <a:bodyPr/>
        <a:lstStyle/>
        <a:p>
          <a:endParaRPr lang="fr-FR"/>
        </a:p>
      </dgm:t>
    </dgm:pt>
    <dgm:pt modelId="{46944C9A-8CD6-46FD-A5E5-D0C09C6ACF69}" type="pres">
      <dgm:prSet presAssocID="{AF96840C-AE52-48FD-B705-00A0FC83A90D}" presName="hierChild1" presStyleCnt="0">
        <dgm:presLayoutVars>
          <dgm:orgChart val="1"/>
          <dgm:chPref val="1"/>
          <dgm:dir/>
          <dgm:animOne val="branch"/>
          <dgm:animLvl val="lvl"/>
          <dgm:resizeHandles/>
        </dgm:presLayoutVars>
      </dgm:prSet>
      <dgm:spPr/>
    </dgm:pt>
    <dgm:pt modelId="{25DB9CAC-8B02-407D-9B76-301ACCC17861}" type="pres">
      <dgm:prSet presAssocID="{976E76B8-20F3-4C1F-8189-B5E1C3A7B949}" presName="hierRoot1" presStyleCnt="0">
        <dgm:presLayoutVars>
          <dgm:hierBranch val="init"/>
        </dgm:presLayoutVars>
      </dgm:prSet>
      <dgm:spPr/>
    </dgm:pt>
    <dgm:pt modelId="{55E68BEB-0FAE-4EFB-AAEA-05E071665206}" type="pres">
      <dgm:prSet presAssocID="{976E76B8-20F3-4C1F-8189-B5E1C3A7B949}" presName="rootComposite1" presStyleCnt="0"/>
      <dgm:spPr/>
    </dgm:pt>
    <dgm:pt modelId="{DA751ACA-6561-4429-948C-FA3119868BD3}" type="pres">
      <dgm:prSet presAssocID="{976E76B8-20F3-4C1F-8189-B5E1C3A7B949}" presName="rootText1" presStyleLbl="node0" presStyleIdx="0" presStyleCnt="1" custScaleX="128337" custLinFactNeighborY="2470">
        <dgm:presLayoutVars>
          <dgm:chPref val="3"/>
        </dgm:presLayoutVars>
      </dgm:prSet>
      <dgm:spPr/>
    </dgm:pt>
    <dgm:pt modelId="{3E20A535-95ED-4011-A1C9-9E8E63277F84}" type="pres">
      <dgm:prSet presAssocID="{976E76B8-20F3-4C1F-8189-B5E1C3A7B949}" presName="rootConnector1" presStyleLbl="node1" presStyleIdx="0" presStyleCnt="0"/>
      <dgm:spPr/>
    </dgm:pt>
    <dgm:pt modelId="{14805A23-955D-4E28-8DC3-91552922306B}" type="pres">
      <dgm:prSet presAssocID="{976E76B8-20F3-4C1F-8189-B5E1C3A7B949}" presName="hierChild2" presStyleCnt="0"/>
      <dgm:spPr/>
    </dgm:pt>
    <dgm:pt modelId="{03FDDD1E-C4E5-486E-BA8C-30A80B30392B}" type="pres">
      <dgm:prSet presAssocID="{A0ADD914-964B-4B12-B38D-07FF4F03A6F5}" presName="Name37" presStyleLbl="parChTrans1D2" presStyleIdx="0" presStyleCnt="3"/>
      <dgm:spPr/>
    </dgm:pt>
    <dgm:pt modelId="{B2A31F73-68C3-4173-9D57-A149EA03A66C}" type="pres">
      <dgm:prSet presAssocID="{8A29EBDE-9D59-4E90-8272-5C215A0DD2B6}" presName="hierRoot2" presStyleCnt="0">
        <dgm:presLayoutVars>
          <dgm:hierBranch val="init"/>
        </dgm:presLayoutVars>
      </dgm:prSet>
      <dgm:spPr/>
    </dgm:pt>
    <dgm:pt modelId="{C79AAA67-4300-44C1-89FE-84F7B0BAAB13}" type="pres">
      <dgm:prSet presAssocID="{8A29EBDE-9D59-4E90-8272-5C215A0DD2B6}" presName="rootComposite" presStyleCnt="0"/>
      <dgm:spPr/>
    </dgm:pt>
    <dgm:pt modelId="{83E11589-37D1-4F73-A129-CCBCD0054B38}" type="pres">
      <dgm:prSet presAssocID="{8A29EBDE-9D59-4E90-8272-5C215A0DD2B6}" presName="rootText" presStyleLbl="node2" presStyleIdx="0" presStyleCnt="2">
        <dgm:presLayoutVars>
          <dgm:chPref val="3"/>
        </dgm:presLayoutVars>
      </dgm:prSet>
      <dgm:spPr/>
    </dgm:pt>
    <dgm:pt modelId="{8B5B2A67-92E4-496B-84F8-12CD0BD1F646}" type="pres">
      <dgm:prSet presAssocID="{8A29EBDE-9D59-4E90-8272-5C215A0DD2B6}" presName="rootConnector" presStyleLbl="node2" presStyleIdx="0" presStyleCnt="2"/>
      <dgm:spPr/>
    </dgm:pt>
    <dgm:pt modelId="{D4E548E0-D14D-4367-BF27-2F392BE6A128}" type="pres">
      <dgm:prSet presAssocID="{8A29EBDE-9D59-4E90-8272-5C215A0DD2B6}" presName="hierChild4" presStyleCnt="0"/>
      <dgm:spPr/>
    </dgm:pt>
    <dgm:pt modelId="{A649BCE7-F1BD-4C33-8174-8299D79A609C}" type="pres">
      <dgm:prSet presAssocID="{8A29EBDE-9D59-4E90-8272-5C215A0DD2B6}" presName="hierChild5" presStyleCnt="0"/>
      <dgm:spPr/>
    </dgm:pt>
    <dgm:pt modelId="{D6BAA84F-EECC-41D3-BC0F-9EDED14F0C5A}" type="pres">
      <dgm:prSet presAssocID="{011D0120-7501-4056-A2AD-C65D890FE804}" presName="Name37" presStyleLbl="parChTrans1D2" presStyleIdx="1" presStyleCnt="3"/>
      <dgm:spPr/>
    </dgm:pt>
    <dgm:pt modelId="{E3268B99-1B0E-40CF-8E53-24FAD8BC271D}" type="pres">
      <dgm:prSet presAssocID="{3E19E237-BBD5-4647-BDAF-DF728E4781BF}" presName="hierRoot2" presStyleCnt="0">
        <dgm:presLayoutVars>
          <dgm:hierBranch val="init"/>
        </dgm:presLayoutVars>
      </dgm:prSet>
      <dgm:spPr/>
    </dgm:pt>
    <dgm:pt modelId="{6840FDF8-5807-471D-A1BB-74A6BA7C6C74}" type="pres">
      <dgm:prSet presAssocID="{3E19E237-BBD5-4647-BDAF-DF728E4781BF}" presName="rootComposite" presStyleCnt="0"/>
      <dgm:spPr/>
    </dgm:pt>
    <dgm:pt modelId="{8B445B4A-E956-409E-89B5-FB3D1293C903}" type="pres">
      <dgm:prSet presAssocID="{3E19E237-BBD5-4647-BDAF-DF728E4781BF}" presName="rootText" presStyleLbl="node2" presStyleIdx="1" presStyleCnt="2">
        <dgm:presLayoutVars>
          <dgm:chPref val="3"/>
        </dgm:presLayoutVars>
      </dgm:prSet>
      <dgm:spPr/>
    </dgm:pt>
    <dgm:pt modelId="{93C7C411-70FC-4370-8D07-4E811DF01836}" type="pres">
      <dgm:prSet presAssocID="{3E19E237-BBD5-4647-BDAF-DF728E4781BF}" presName="rootConnector" presStyleLbl="node2" presStyleIdx="1" presStyleCnt="2"/>
      <dgm:spPr/>
    </dgm:pt>
    <dgm:pt modelId="{C319882C-27F4-4153-BD42-31746088CE5B}" type="pres">
      <dgm:prSet presAssocID="{3E19E237-BBD5-4647-BDAF-DF728E4781BF}" presName="hierChild4" presStyleCnt="0"/>
      <dgm:spPr/>
    </dgm:pt>
    <dgm:pt modelId="{5ACD5D46-1763-4B9E-92F2-90E9CE5C369B}" type="pres">
      <dgm:prSet presAssocID="{3E19E237-BBD5-4647-BDAF-DF728E4781BF}" presName="hierChild5" presStyleCnt="0"/>
      <dgm:spPr/>
    </dgm:pt>
    <dgm:pt modelId="{79E97236-B557-4BA6-BFED-CEDB51CF7A0A}" type="pres">
      <dgm:prSet presAssocID="{976E76B8-20F3-4C1F-8189-B5E1C3A7B949}" presName="hierChild3" presStyleCnt="0"/>
      <dgm:spPr/>
    </dgm:pt>
    <dgm:pt modelId="{364FB928-7C0C-4709-9395-983F7F3E3633}" type="pres">
      <dgm:prSet presAssocID="{9ED574B6-EC06-49C7-AE80-67856E09E9CA}" presName="Name111" presStyleLbl="parChTrans1D2" presStyleIdx="2" presStyleCnt="3"/>
      <dgm:spPr/>
    </dgm:pt>
    <dgm:pt modelId="{78362CE0-9736-4474-8CD8-54F2D5576AC5}" type="pres">
      <dgm:prSet presAssocID="{3964C901-0A07-43F4-BA77-95708A4FD29C}" presName="hierRoot3" presStyleCnt="0">
        <dgm:presLayoutVars>
          <dgm:hierBranch val="init"/>
        </dgm:presLayoutVars>
      </dgm:prSet>
      <dgm:spPr/>
    </dgm:pt>
    <dgm:pt modelId="{DE6BA35E-1EE1-439D-8504-B5A0EB72E82C}" type="pres">
      <dgm:prSet presAssocID="{3964C901-0A07-43F4-BA77-95708A4FD29C}" presName="rootComposite3" presStyleCnt="0"/>
      <dgm:spPr/>
    </dgm:pt>
    <dgm:pt modelId="{303985A2-B6E9-4317-9BBC-46873DD4E4F5}" type="pres">
      <dgm:prSet presAssocID="{3964C901-0A07-43F4-BA77-95708A4FD29C}" presName="rootText3" presStyleLbl="asst1" presStyleIdx="0" presStyleCnt="1">
        <dgm:presLayoutVars>
          <dgm:chPref val="3"/>
        </dgm:presLayoutVars>
      </dgm:prSet>
      <dgm:spPr/>
    </dgm:pt>
    <dgm:pt modelId="{2DEB7E84-E1C1-4984-B974-4F778C429D4E}" type="pres">
      <dgm:prSet presAssocID="{3964C901-0A07-43F4-BA77-95708A4FD29C}" presName="rootConnector3" presStyleLbl="asst1" presStyleIdx="0" presStyleCnt="1"/>
      <dgm:spPr/>
    </dgm:pt>
    <dgm:pt modelId="{7A3EE3F5-8FB3-4E2F-95A7-226750FFCC37}" type="pres">
      <dgm:prSet presAssocID="{3964C901-0A07-43F4-BA77-95708A4FD29C}" presName="hierChild6" presStyleCnt="0"/>
      <dgm:spPr/>
    </dgm:pt>
    <dgm:pt modelId="{3ABD7747-EB3B-4C4A-A909-62418F4CA891}" type="pres">
      <dgm:prSet presAssocID="{3964C901-0A07-43F4-BA77-95708A4FD29C}" presName="hierChild7" presStyleCnt="0"/>
      <dgm:spPr/>
    </dgm:pt>
  </dgm:ptLst>
  <dgm:cxnLst>
    <dgm:cxn modelId="{0E796807-E2E7-41F4-AF65-E23FF722812B}" type="presOf" srcId="{976E76B8-20F3-4C1F-8189-B5E1C3A7B949}" destId="{3E20A535-95ED-4011-A1C9-9E8E63277F84}" srcOrd="1" destOrd="0" presId="urn:microsoft.com/office/officeart/2005/8/layout/orgChart1"/>
    <dgm:cxn modelId="{1EB7FD3A-2002-4937-BE51-5D13898BCA73}" type="presOf" srcId="{976E76B8-20F3-4C1F-8189-B5E1C3A7B949}" destId="{DA751ACA-6561-4429-948C-FA3119868BD3}" srcOrd="0" destOrd="0" presId="urn:microsoft.com/office/officeart/2005/8/layout/orgChart1"/>
    <dgm:cxn modelId="{FF59D944-6AB1-47D1-AB63-F372E68666B9}" type="presOf" srcId="{9ED574B6-EC06-49C7-AE80-67856E09E9CA}" destId="{364FB928-7C0C-4709-9395-983F7F3E3633}" srcOrd="0" destOrd="0" presId="urn:microsoft.com/office/officeart/2005/8/layout/orgChart1"/>
    <dgm:cxn modelId="{AC5C2668-B00E-44FB-8C0D-174C3E398B1F}" type="presOf" srcId="{3964C901-0A07-43F4-BA77-95708A4FD29C}" destId="{303985A2-B6E9-4317-9BBC-46873DD4E4F5}" srcOrd="0" destOrd="0" presId="urn:microsoft.com/office/officeart/2005/8/layout/orgChart1"/>
    <dgm:cxn modelId="{A5EC8A48-5610-4841-92A4-F08582566C2E}" srcId="{976E76B8-20F3-4C1F-8189-B5E1C3A7B949}" destId="{3964C901-0A07-43F4-BA77-95708A4FD29C}" srcOrd="0" destOrd="0" parTransId="{9ED574B6-EC06-49C7-AE80-67856E09E9CA}" sibTransId="{1E0A38D6-D932-4001-A4CE-9C8048F98BBA}"/>
    <dgm:cxn modelId="{15DBF149-CF3A-406E-A0BB-3D59E97621C3}" srcId="{AF96840C-AE52-48FD-B705-00A0FC83A90D}" destId="{976E76B8-20F3-4C1F-8189-B5E1C3A7B949}" srcOrd="0" destOrd="0" parTransId="{F9EE7FC4-44F7-4ACF-9FF3-73C9F2DBD7F3}" sibTransId="{A3A2A989-1C54-4021-A542-ED890725EE3B}"/>
    <dgm:cxn modelId="{C7B9388D-3600-4889-BC32-C636904A2A70}" srcId="{976E76B8-20F3-4C1F-8189-B5E1C3A7B949}" destId="{3E19E237-BBD5-4647-BDAF-DF728E4781BF}" srcOrd="2" destOrd="0" parTransId="{011D0120-7501-4056-A2AD-C65D890FE804}" sibTransId="{806740D3-F14E-4C73-B1F1-203305D0AD7D}"/>
    <dgm:cxn modelId="{82B7D294-395F-48E8-AC32-24E26D4A20DD}" type="presOf" srcId="{8A29EBDE-9D59-4E90-8272-5C215A0DD2B6}" destId="{83E11589-37D1-4F73-A129-CCBCD0054B38}" srcOrd="0" destOrd="0" presId="urn:microsoft.com/office/officeart/2005/8/layout/orgChart1"/>
    <dgm:cxn modelId="{3644B1D5-8DD6-443C-A1AD-093415998DFE}" type="presOf" srcId="{011D0120-7501-4056-A2AD-C65D890FE804}" destId="{D6BAA84F-EECC-41D3-BC0F-9EDED14F0C5A}" srcOrd="0" destOrd="0" presId="urn:microsoft.com/office/officeart/2005/8/layout/orgChart1"/>
    <dgm:cxn modelId="{886012DB-AD08-4488-93C5-FCF4EC89570C}" srcId="{976E76B8-20F3-4C1F-8189-B5E1C3A7B949}" destId="{8A29EBDE-9D59-4E90-8272-5C215A0DD2B6}" srcOrd="1" destOrd="0" parTransId="{A0ADD914-964B-4B12-B38D-07FF4F03A6F5}" sibTransId="{64F1255E-49F1-48FF-8882-C6B125417EBF}"/>
    <dgm:cxn modelId="{1DE8B6E2-1DAF-4D2F-A961-23E4845526F5}" type="presOf" srcId="{3E19E237-BBD5-4647-BDAF-DF728E4781BF}" destId="{8B445B4A-E956-409E-89B5-FB3D1293C903}" srcOrd="0" destOrd="0" presId="urn:microsoft.com/office/officeart/2005/8/layout/orgChart1"/>
    <dgm:cxn modelId="{687A1FE3-69D6-4ABC-B2BF-44300718C063}" type="presOf" srcId="{3E19E237-BBD5-4647-BDAF-DF728E4781BF}" destId="{93C7C411-70FC-4370-8D07-4E811DF01836}" srcOrd="1" destOrd="0" presId="urn:microsoft.com/office/officeart/2005/8/layout/orgChart1"/>
    <dgm:cxn modelId="{64D4B5E5-EF34-43D6-AB30-BE6854645CD3}" type="presOf" srcId="{AF96840C-AE52-48FD-B705-00A0FC83A90D}" destId="{46944C9A-8CD6-46FD-A5E5-D0C09C6ACF69}" srcOrd="0" destOrd="0" presId="urn:microsoft.com/office/officeart/2005/8/layout/orgChart1"/>
    <dgm:cxn modelId="{4CA2E8E9-365F-41C6-9805-9D1C8320B36D}" type="presOf" srcId="{3964C901-0A07-43F4-BA77-95708A4FD29C}" destId="{2DEB7E84-E1C1-4984-B974-4F778C429D4E}" srcOrd="1" destOrd="0" presId="urn:microsoft.com/office/officeart/2005/8/layout/orgChart1"/>
    <dgm:cxn modelId="{C02531F5-21CC-427D-BD89-AEC1B652D53C}" type="presOf" srcId="{A0ADD914-964B-4B12-B38D-07FF4F03A6F5}" destId="{03FDDD1E-C4E5-486E-BA8C-30A80B30392B}" srcOrd="0" destOrd="0" presId="urn:microsoft.com/office/officeart/2005/8/layout/orgChart1"/>
    <dgm:cxn modelId="{C78670FB-850E-4644-8496-669BA3987A91}" type="presOf" srcId="{8A29EBDE-9D59-4E90-8272-5C215A0DD2B6}" destId="{8B5B2A67-92E4-496B-84F8-12CD0BD1F646}" srcOrd="1" destOrd="0" presId="urn:microsoft.com/office/officeart/2005/8/layout/orgChart1"/>
    <dgm:cxn modelId="{79928FF4-9505-4B18-B0F2-DCFBBE39687E}" type="presParOf" srcId="{46944C9A-8CD6-46FD-A5E5-D0C09C6ACF69}" destId="{25DB9CAC-8B02-407D-9B76-301ACCC17861}" srcOrd="0" destOrd="0" presId="urn:microsoft.com/office/officeart/2005/8/layout/orgChart1"/>
    <dgm:cxn modelId="{24E259B7-DFA2-4671-A6D3-F37F775D6CC1}" type="presParOf" srcId="{25DB9CAC-8B02-407D-9B76-301ACCC17861}" destId="{55E68BEB-0FAE-4EFB-AAEA-05E071665206}" srcOrd="0" destOrd="0" presId="urn:microsoft.com/office/officeart/2005/8/layout/orgChart1"/>
    <dgm:cxn modelId="{31BECEC8-F989-44C5-A2A4-5B197836F2CC}" type="presParOf" srcId="{55E68BEB-0FAE-4EFB-AAEA-05E071665206}" destId="{DA751ACA-6561-4429-948C-FA3119868BD3}" srcOrd="0" destOrd="0" presId="urn:microsoft.com/office/officeart/2005/8/layout/orgChart1"/>
    <dgm:cxn modelId="{846CD7DE-3B23-4F53-AEDB-6A8533BC5D9F}" type="presParOf" srcId="{55E68BEB-0FAE-4EFB-AAEA-05E071665206}" destId="{3E20A535-95ED-4011-A1C9-9E8E63277F84}" srcOrd="1" destOrd="0" presId="urn:microsoft.com/office/officeart/2005/8/layout/orgChart1"/>
    <dgm:cxn modelId="{169D813E-EA3D-45CB-ABFA-DD4464579237}" type="presParOf" srcId="{25DB9CAC-8B02-407D-9B76-301ACCC17861}" destId="{14805A23-955D-4E28-8DC3-91552922306B}" srcOrd="1" destOrd="0" presId="urn:microsoft.com/office/officeart/2005/8/layout/orgChart1"/>
    <dgm:cxn modelId="{A3FB24C9-DEF6-497E-BAFA-4D3B649A44E1}" type="presParOf" srcId="{14805A23-955D-4E28-8DC3-91552922306B}" destId="{03FDDD1E-C4E5-486E-BA8C-30A80B30392B}" srcOrd="0" destOrd="0" presId="urn:microsoft.com/office/officeart/2005/8/layout/orgChart1"/>
    <dgm:cxn modelId="{5C6791E4-E5E3-4319-BA2D-743F60BC74A1}" type="presParOf" srcId="{14805A23-955D-4E28-8DC3-91552922306B}" destId="{B2A31F73-68C3-4173-9D57-A149EA03A66C}" srcOrd="1" destOrd="0" presId="urn:microsoft.com/office/officeart/2005/8/layout/orgChart1"/>
    <dgm:cxn modelId="{2AFB59B8-396F-4944-9A35-0C8E315F8AEA}" type="presParOf" srcId="{B2A31F73-68C3-4173-9D57-A149EA03A66C}" destId="{C79AAA67-4300-44C1-89FE-84F7B0BAAB13}" srcOrd="0" destOrd="0" presId="urn:microsoft.com/office/officeart/2005/8/layout/orgChart1"/>
    <dgm:cxn modelId="{EC84F4E6-CBB3-4EE3-BF03-22B9F91F835A}" type="presParOf" srcId="{C79AAA67-4300-44C1-89FE-84F7B0BAAB13}" destId="{83E11589-37D1-4F73-A129-CCBCD0054B38}" srcOrd="0" destOrd="0" presId="urn:microsoft.com/office/officeart/2005/8/layout/orgChart1"/>
    <dgm:cxn modelId="{26E7CBAA-53F8-4DC2-BC85-A381AF3D4111}" type="presParOf" srcId="{C79AAA67-4300-44C1-89FE-84F7B0BAAB13}" destId="{8B5B2A67-92E4-496B-84F8-12CD0BD1F646}" srcOrd="1" destOrd="0" presId="urn:microsoft.com/office/officeart/2005/8/layout/orgChart1"/>
    <dgm:cxn modelId="{8328AFA2-25BF-4EEC-9EE3-4CA53531E1B2}" type="presParOf" srcId="{B2A31F73-68C3-4173-9D57-A149EA03A66C}" destId="{D4E548E0-D14D-4367-BF27-2F392BE6A128}" srcOrd="1" destOrd="0" presId="urn:microsoft.com/office/officeart/2005/8/layout/orgChart1"/>
    <dgm:cxn modelId="{B8E0BFDA-0D8A-4E20-A25B-FAA5FFDAE446}" type="presParOf" srcId="{B2A31F73-68C3-4173-9D57-A149EA03A66C}" destId="{A649BCE7-F1BD-4C33-8174-8299D79A609C}" srcOrd="2" destOrd="0" presId="urn:microsoft.com/office/officeart/2005/8/layout/orgChart1"/>
    <dgm:cxn modelId="{D8E9718D-14D4-4884-8C58-43BDC3BEB1D4}" type="presParOf" srcId="{14805A23-955D-4E28-8DC3-91552922306B}" destId="{D6BAA84F-EECC-41D3-BC0F-9EDED14F0C5A}" srcOrd="2" destOrd="0" presId="urn:microsoft.com/office/officeart/2005/8/layout/orgChart1"/>
    <dgm:cxn modelId="{FAC5C9AA-C748-4CF2-9F6D-CF7DA4CC1D02}" type="presParOf" srcId="{14805A23-955D-4E28-8DC3-91552922306B}" destId="{E3268B99-1B0E-40CF-8E53-24FAD8BC271D}" srcOrd="3" destOrd="0" presId="urn:microsoft.com/office/officeart/2005/8/layout/orgChart1"/>
    <dgm:cxn modelId="{ECDB7EF2-F510-41B8-B8FB-4E62FC7E9CA9}" type="presParOf" srcId="{E3268B99-1B0E-40CF-8E53-24FAD8BC271D}" destId="{6840FDF8-5807-471D-A1BB-74A6BA7C6C74}" srcOrd="0" destOrd="0" presId="urn:microsoft.com/office/officeart/2005/8/layout/orgChart1"/>
    <dgm:cxn modelId="{E8C8A072-FA94-4CC7-AF47-2B5716B431C5}" type="presParOf" srcId="{6840FDF8-5807-471D-A1BB-74A6BA7C6C74}" destId="{8B445B4A-E956-409E-89B5-FB3D1293C903}" srcOrd="0" destOrd="0" presId="urn:microsoft.com/office/officeart/2005/8/layout/orgChart1"/>
    <dgm:cxn modelId="{F66991FF-7C0A-485F-8E3C-68C81394CCA5}" type="presParOf" srcId="{6840FDF8-5807-471D-A1BB-74A6BA7C6C74}" destId="{93C7C411-70FC-4370-8D07-4E811DF01836}" srcOrd="1" destOrd="0" presId="urn:microsoft.com/office/officeart/2005/8/layout/orgChart1"/>
    <dgm:cxn modelId="{24F55C24-B597-494D-847C-B4566E4E550B}" type="presParOf" srcId="{E3268B99-1B0E-40CF-8E53-24FAD8BC271D}" destId="{C319882C-27F4-4153-BD42-31746088CE5B}" srcOrd="1" destOrd="0" presId="urn:microsoft.com/office/officeart/2005/8/layout/orgChart1"/>
    <dgm:cxn modelId="{6BC5974E-4436-4BA0-A2D0-16AFFE56823D}" type="presParOf" srcId="{E3268B99-1B0E-40CF-8E53-24FAD8BC271D}" destId="{5ACD5D46-1763-4B9E-92F2-90E9CE5C369B}" srcOrd="2" destOrd="0" presId="urn:microsoft.com/office/officeart/2005/8/layout/orgChart1"/>
    <dgm:cxn modelId="{28269FDD-D535-498C-93A8-3D42981860FC}" type="presParOf" srcId="{25DB9CAC-8B02-407D-9B76-301ACCC17861}" destId="{79E97236-B557-4BA6-BFED-CEDB51CF7A0A}" srcOrd="2" destOrd="0" presId="urn:microsoft.com/office/officeart/2005/8/layout/orgChart1"/>
    <dgm:cxn modelId="{20AB78EC-C7FE-4A9E-9A39-045FAB865885}" type="presParOf" srcId="{79E97236-B557-4BA6-BFED-CEDB51CF7A0A}" destId="{364FB928-7C0C-4709-9395-983F7F3E3633}" srcOrd="0" destOrd="0" presId="urn:microsoft.com/office/officeart/2005/8/layout/orgChart1"/>
    <dgm:cxn modelId="{961516CF-32DF-49F9-8F92-BC30C0B0F3DF}" type="presParOf" srcId="{79E97236-B557-4BA6-BFED-CEDB51CF7A0A}" destId="{78362CE0-9736-4474-8CD8-54F2D5576AC5}" srcOrd="1" destOrd="0" presId="urn:microsoft.com/office/officeart/2005/8/layout/orgChart1"/>
    <dgm:cxn modelId="{42ECA26C-F2EB-4594-B790-DB7C5E7B1911}" type="presParOf" srcId="{78362CE0-9736-4474-8CD8-54F2D5576AC5}" destId="{DE6BA35E-1EE1-439D-8504-B5A0EB72E82C}" srcOrd="0" destOrd="0" presId="urn:microsoft.com/office/officeart/2005/8/layout/orgChart1"/>
    <dgm:cxn modelId="{3CB3739E-55F4-420E-91A2-B6530DB8AF14}" type="presParOf" srcId="{DE6BA35E-1EE1-439D-8504-B5A0EB72E82C}" destId="{303985A2-B6E9-4317-9BBC-46873DD4E4F5}" srcOrd="0" destOrd="0" presId="urn:microsoft.com/office/officeart/2005/8/layout/orgChart1"/>
    <dgm:cxn modelId="{F0F72D6F-1CEF-4A4F-BAF2-525830AAA19D}" type="presParOf" srcId="{DE6BA35E-1EE1-439D-8504-B5A0EB72E82C}" destId="{2DEB7E84-E1C1-4984-B974-4F778C429D4E}" srcOrd="1" destOrd="0" presId="urn:microsoft.com/office/officeart/2005/8/layout/orgChart1"/>
    <dgm:cxn modelId="{731BBDFD-9183-4B65-AF9B-3348E7073654}" type="presParOf" srcId="{78362CE0-9736-4474-8CD8-54F2D5576AC5}" destId="{7A3EE3F5-8FB3-4E2F-95A7-226750FFCC37}" srcOrd="1" destOrd="0" presId="urn:microsoft.com/office/officeart/2005/8/layout/orgChart1"/>
    <dgm:cxn modelId="{5C7B7C40-C92C-4DD0-947B-AE765D7252D5}" type="presParOf" srcId="{78362CE0-9736-4474-8CD8-54F2D5576AC5}" destId="{3ABD7747-EB3B-4C4A-A909-62418F4CA89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FB928-7C0C-4709-9395-983F7F3E3633}">
      <dsp:nvSpPr>
        <dsp:cNvPr id="0" name=""/>
        <dsp:cNvSpPr/>
      </dsp:nvSpPr>
      <dsp:spPr>
        <a:xfrm>
          <a:off x="3428587" y="1119141"/>
          <a:ext cx="229012" cy="976358"/>
        </a:xfrm>
        <a:custGeom>
          <a:avLst/>
          <a:gdLst/>
          <a:ahLst/>
          <a:cxnLst/>
          <a:rect l="0" t="0" r="0" b="0"/>
          <a:pathLst>
            <a:path>
              <a:moveTo>
                <a:pt x="229012" y="0"/>
              </a:moveTo>
              <a:lnTo>
                <a:pt x="229012" y="976358"/>
              </a:lnTo>
              <a:lnTo>
                <a:pt x="0" y="9763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BAA84F-EECC-41D3-BC0F-9EDED14F0C5A}">
      <dsp:nvSpPr>
        <dsp:cNvPr id="0" name=""/>
        <dsp:cNvSpPr/>
      </dsp:nvSpPr>
      <dsp:spPr>
        <a:xfrm>
          <a:off x="3657600" y="1119141"/>
          <a:ext cx="1319551" cy="1979653"/>
        </a:xfrm>
        <a:custGeom>
          <a:avLst/>
          <a:gdLst/>
          <a:ahLst/>
          <a:cxnLst/>
          <a:rect l="0" t="0" r="0" b="0"/>
          <a:pathLst>
            <a:path>
              <a:moveTo>
                <a:pt x="0" y="0"/>
              </a:moveTo>
              <a:lnTo>
                <a:pt x="0" y="1750640"/>
              </a:lnTo>
              <a:lnTo>
                <a:pt x="1319551" y="1750640"/>
              </a:lnTo>
              <a:lnTo>
                <a:pt x="1319551" y="19796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FDDD1E-C4E5-486E-BA8C-30A80B30392B}">
      <dsp:nvSpPr>
        <dsp:cNvPr id="0" name=""/>
        <dsp:cNvSpPr/>
      </dsp:nvSpPr>
      <dsp:spPr>
        <a:xfrm>
          <a:off x="2338048" y="1119141"/>
          <a:ext cx="1319551" cy="1979653"/>
        </a:xfrm>
        <a:custGeom>
          <a:avLst/>
          <a:gdLst/>
          <a:ahLst/>
          <a:cxnLst/>
          <a:rect l="0" t="0" r="0" b="0"/>
          <a:pathLst>
            <a:path>
              <a:moveTo>
                <a:pt x="1319551" y="0"/>
              </a:moveTo>
              <a:lnTo>
                <a:pt x="1319551" y="1750640"/>
              </a:lnTo>
              <a:lnTo>
                <a:pt x="0" y="1750640"/>
              </a:lnTo>
              <a:lnTo>
                <a:pt x="0" y="19796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751ACA-6561-4429-948C-FA3119868BD3}">
      <dsp:nvSpPr>
        <dsp:cNvPr id="0" name=""/>
        <dsp:cNvSpPr/>
      </dsp:nvSpPr>
      <dsp:spPr>
        <a:xfrm>
          <a:off x="2258036" y="28603"/>
          <a:ext cx="2799127" cy="1090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L’immigration</a:t>
          </a:r>
        </a:p>
      </dsp:txBody>
      <dsp:txXfrm>
        <a:off x="2258036" y="28603"/>
        <a:ext cx="2799127" cy="1090538"/>
      </dsp:txXfrm>
    </dsp:sp>
    <dsp:sp modelId="{83E11589-37D1-4F73-A129-CCBCD0054B38}">
      <dsp:nvSpPr>
        <dsp:cNvPr id="0" name=""/>
        <dsp:cNvSpPr/>
      </dsp:nvSpPr>
      <dsp:spPr>
        <a:xfrm>
          <a:off x="1247510" y="3098795"/>
          <a:ext cx="2181076" cy="1090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Clandestine</a:t>
          </a:r>
        </a:p>
      </dsp:txBody>
      <dsp:txXfrm>
        <a:off x="1247510" y="3098795"/>
        <a:ext cx="2181076" cy="1090538"/>
      </dsp:txXfrm>
    </dsp:sp>
    <dsp:sp modelId="{8B445B4A-E956-409E-89B5-FB3D1293C903}">
      <dsp:nvSpPr>
        <dsp:cNvPr id="0" name=""/>
        <dsp:cNvSpPr/>
      </dsp:nvSpPr>
      <dsp:spPr>
        <a:xfrm>
          <a:off x="3886612" y="3098795"/>
          <a:ext cx="2181076" cy="1090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err="1"/>
            <a:t>Legale</a:t>
          </a:r>
          <a:endParaRPr lang="fr-FR" sz="2800" kern="1200" dirty="0"/>
        </a:p>
      </dsp:txBody>
      <dsp:txXfrm>
        <a:off x="3886612" y="3098795"/>
        <a:ext cx="2181076" cy="1090538"/>
      </dsp:txXfrm>
    </dsp:sp>
    <dsp:sp modelId="{303985A2-B6E9-4317-9BBC-46873DD4E4F5}">
      <dsp:nvSpPr>
        <dsp:cNvPr id="0" name=""/>
        <dsp:cNvSpPr/>
      </dsp:nvSpPr>
      <dsp:spPr>
        <a:xfrm>
          <a:off x="1247510" y="1550230"/>
          <a:ext cx="2181076" cy="10905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fr-FR" sz="2800" kern="1200" dirty="0"/>
            <a:t>2 types :</a:t>
          </a:r>
        </a:p>
      </dsp:txBody>
      <dsp:txXfrm>
        <a:off x="1247510" y="1550230"/>
        <a:ext cx="2181076" cy="10905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C986923-0BAA-4B5E-9F22-B570EF4C6F6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fr-FR"/>
          </a:p>
        </p:txBody>
      </p:sp>
      <p:sp>
        <p:nvSpPr>
          <p:cNvPr id="81923" name="Rectangle 3">
            <a:extLst>
              <a:ext uri="{FF2B5EF4-FFF2-40B4-BE49-F238E27FC236}">
                <a16:creationId xmlns:a16="http://schemas.microsoft.com/office/drawing/2014/main" id="{3FF537C4-1E5F-470C-A616-24B81051A32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fr-FR"/>
          </a:p>
        </p:txBody>
      </p:sp>
      <p:sp>
        <p:nvSpPr>
          <p:cNvPr id="81924" name="Rectangle 4">
            <a:extLst>
              <a:ext uri="{FF2B5EF4-FFF2-40B4-BE49-F238E27FC236}">
                <a16:creationId xmlns:a16="http://schemas.microsoft.com/office/drawing/2014/main" id="{B3F93A34-C205-468C-B3F8-DA05FF8ED1F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AE5E5EA7-E8E0-491E-8C0D-666C8F3C791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
        <p:nvSpPr>
          <p:cNvPr id="81926" name="Rectangle 6">
            <a:extLst>
              <a:ext uri="{FF2B5EF4-FFF2-40B4-BE49-F238E27FC236}">
                <a16:creationId xmlns:a16="http://schemas.microsoft.com/office/drawing/2014/main" id="{F7271D7A-1B82-49D5-9752-90DF2F1FF5E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fr-FR"/>
          </a:p>
        </p:txBody>
      </p:sp>
      <p:sp>
        <p:nvSpPr>
          <p:cNvPr id="81927" name="Rectangle 7">
            <a:extLst>
              <a:ext uri="{FF2B5EF4-FFF2-40B4-BE49-F238E27FC236}">
                <a16:creationId xmlns:a16="http://schemas.microsoft.com/office/drawing/2014/main" id="{2E166347-08AE-4007-B88C-1CEB6738085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A50FC3F-259B-40AE-BAA6-DB4B0BE8C0A9}" type="slidenum">
              <a:rPr lang="en-US" altLang="fr-FR"/>
              <a:pPr/>
              <a:t>‹#›</a:t>
            </a:fld>
            <a:endParaRPr lang="en-US" alt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3EB19D-9746-4812-B11E-73782337EBF4}"/>
              </a:ext>
            </a:extLst>
          </p:cNvPr>
          <p:cNvSpPr>
            <a:spLocks noGrp="1" noChangeArrowheads="1"/>
          </p:cNvSpPr>
          <p:nvPr>
            <p:ph type="sldNum" sz="quarter" idx="5"/>
          </p:nvPr>
        </p:nvSpPr>
        <p:spPr>
          <a:ln/>
        </p:spPr>
        <p:txBody>
          <a:bodyPr/>
          <a:lstStyle/>
          <a:p>
            <a:fld id="{4080E439-2E0E-44BA-AE5A-E5F42E41764D}" type="slidenum">
              <a:rPr lang="en-US" altLang="fr-FR"/>
              <a:pPr/>
              <a:t>1</a:t>
            </a:fld>
            <a:endParaRPr lang="en-US" altLang="fr-FR"/>
          </a:p>
        </p:txBody>
      </p:sp>
      <p:sp>
        <p:nvSpPr>
          <p:cNvPr id="107522" name="Rectangle 2">
            <a:extLst>
              <a:ext uri="{FF2B5EF4-FFF2-40B4-BE49-F238E27FC236}">
                <a16:creationId xmlns:a16="http://schemas.microsoft.com/office/drawing/2014/main" id="{DF411B95-392A-4F0E-AD2E-9CCD571E16E1}"/>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C6226AE8-1F7D-4712-BC06-AE79352D284F}"/>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E5DD6B-FBC5-45AA-B621-D0009330BA2B}"/>
              </a:ext>
            </a:extLst>
          </p:cNvPr>
          <p:cNvSpPr>
            <a:spLocks noGrp="1" noChangeArrowheads="1"/>
          </p:cNvSpPr>
          <p:nvPr>
            <p:ph type="sldNum" sz="quarter" idx="5"/>
          </p:nvPr>
        </p:nvSpPr>
        <p:spPr>
          <a:ln/>
        </p:spPr>
        <p:txBody>
          <a:bodyPr/>
          <a:lstStyle/>
          <a:p>
            <a:fld id="{8D8DC4B7-87A0-44EF-B350-32749E3C95C7}" type="slidenum">
              <a:rPr lang="en-US" altLang="fr-FR"/>
              <a:pPr/>
              <a:t>2</a:t>
            </a:fld>
            <a:endParaRPr lang="en-US" altLang="fr-FR"/>
          </a:p>
        </p:txBody>
      </p:sp>
      <p:sp>
        <p:nvSpPr>
          <p:cNvPr id="110594" name="Rectangle 2">
            <a:extLst>
              <a:ext uri="{FF2B5EF4-FFF2-40B4-BE49-F238E27FC236}">
                <a16:creationId xmlns:a16="http://schemas.microsoft.com/office/drawing/2014/main" id="{75278D99-542B-4BCF-B08B-28F42E8BE9A6}"/>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0A6F951B-CF20-4D45-9906-B2B956A72039}"/>
              </a:ext>
            </a:extLst>
          </p:cNvPr>
          <p:cNvSpPr>
            <a:spLocks noGrp="1" noChangeArrowheads="1"/>
          </p:cNvSpPr>
          <p:nvPr>
            <p:ph type="body" idx="1"/>
          </p:nvPr>
        </p:nvSpPr>
        <p:spPr/>
        <p:txBody>
          <a:bodyPr/>
          <a:lstStyle/>
          <a:p>
            <a:endParaRPr lang="ru-RU"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694BBA-D751-41CD-B55E-872F956E19E5}"/>
              </a:ext>
            </a:extLst>
          </p:cNvPr>
          <p:cNvSpPr>
            <a:spLocks noGrp="1" noChangeArrowheads="1"/>
          </p:cNvSpPr>
          <p:nvPr>
            <p:ph type="sldNum" sz="quarter" idx="5"/>
          </p:nvPr>
        </p:nvSpPr>
        <p:spPr>
          <a:ln/>
        </p:spPr>
        <p:txBody>
          <a:bodyPr/>
          <a:lstStyle/>
          <a:p>
            <a:fld id="{B20C9338-F1A8-4347-91D9-B445E277FBAE}" type="slidenum">
              <a:rPr lang="en-US" altLang="fr-FR"/>
              <a:pPr/>
              <a:t>3</a:t>
            </a:fld>
            <a:endParaRPr lang="en-US" altLang="fr-FR"/>
          </a:p>
        </p:txBody>
      </p:sp>
      <p:sp>
        <p:nvSpPr>
          <p:cNvPr id="112642" name="Rectangle 2">
            <a:extLst>
              <a:ext uri="{FF2B5EF4-FFF2-40B4-BE49-F238E27FC236}">
                <a16:creationId xmlns:a16="http://schemas.microsoft.com/office/drawing/2014/main" id="{C3707606-D1BD-40BD-A204-64CBD7951BEA}"/>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00BD4FC6-72A9-418C-A191-D6D218530328}"/>
              </a:ext>
            </a:extLst>
          </p:cNvPr>
          <p:cNvSpPr>
            <a:spLocks noGrp="1" noChangeArrowheads="1"/>
          </p:cNvSpPr>
          <p:nvPr>
            <p:ph type="body" idx="1"/>
          </p:nvPr>
        </p:nvSpPr>
        <p:spPr/>
        <p:txBody>
          <a:bodyPr/>
          <a:lstStyle/>
          <a:p>
            <a:endParaRPr lang="ru-RU" alt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F7846D7-5FFF-4D16-BB85-1E4C9F71836A}"/>
              </a:ext>
            </a:extLst>
          </p:cNvPr>
          <p:cNvSpPr>
            <a:spLocks noGrp="1" noChangeArrowheads="1"/>
          </p:cNvSpPr>
          <p:nvPr>
            <p:ph type="ctrTitle"/>
          </p:nvPr>
        </p:nvSpPr>
        <p:spPr>
          <a:xfrm>
            <a:off x="533400" y="1905000"/>
            <a:ext cx="83820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lgn="ctr">
              <a:defRPr sz="3600">
                <a:solidFill>
                  <a:schemeClr val="bg1"/>
                </a:solidFill>
              </a:defRPr>
            </a:lvl1pPr>
          </a:lstStyle>
          <a:p>
            <a:pPr lvl="0"/>
            <a:r>
              <a:rPr lang="en-US" altLang="fr-FR" noProof="0"/>
              <a:t>Click to edit Master title style</a:t>
            </a:r>
          </a:p>
        </p:txBody>
      </p:sp>
      <p:sp>
        <p:nvSpPr>
          <p:cNvPr id="3075" name="Rectangle 3">
            <a:extLst>
              <a:ext uri="{FF2B5EF4-FFF2-40B4-BE49-F238E27FC236}">
                <a16:creationId xmlns:a16="http://schemas.microsoft.com/office/drawing/2014/main" id="{172220A4-47C8-452C-A9C6-504A9FFC1FF1}"/>
              </a:ext>
            </a:extLst>
          </p:cNvPr>
          <p:cNvSpPr>
            <a:spLocks noGrp="1" noChangeArrowheads="1"/>
          </p:cNvSpPr>
          <p:nvPr>
            <p:ph type="subTitle" idx="1"/>
          </p:nvPr>
        </p:nvSpPr>
        <p:spPr>
          <a:xfrm>
            <a:off x="533400" y="2590800"/>
            <a:ext cx="8382000" cy="68580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lgn="ctr">
              <a:buFontTx/>
              <a:buNone/>
              <a:defRPr sz="2400">
                <a:solidFill>
                  <a:schemeClr val="bg1"/>
                </a:solidFill>
              </a:defRPr>
            </a:lvl1pPr>
          </a:lstStyle>
          <a:p>
            <a:pPr lvl="0"/>
            <a:r>
              <a:rPr lang="en-US" altLang="fr-FR"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19B-8C89-498C-B89E-B2BA2AC7FAB6}"/>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46E4A752-34B9-417E-A50B-F0BF5F9DB9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71587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8E0C0-3FB8-4D6C-A9C8-00DB43DAA5A3}"/>
              </a:ext>
            </a:extLst>
          </p:cNvPr>
          <p:cNvSpPr>
            <a:spLocks noGrp="1"/>
          </p:cNvSpPr>
          <p:nvPr>
            <p:ph type="title" orient="vert"/>
          </p:nvPr>
        </p:nvSpPr>
        <p:spPr>
          <a:xfrm>
            <a:off x="6324600" y="808038"/>
            <a:ext cx="1828800" cy="4983162"/>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FFFBFBC-2F78-4E7C-84D6-8316B99E90C5}"/>
              </a:ext>
            </a:extLst>
          </p:cNvPr>
          <p:cNvSpPr>
            <a:spLocks noGrp="1"/>
          </p:cNvSpPr>
          <p:nvPr>
            <p:ph type="body" orient="vert" idx="1"/>
          </p:nvPr>
        </p:nvSpPr>
        <p:spPr>
          <a:xfrm>
            <a:off x="838200" y="808038"/>
            <a:ext cx="5334000" cy="4983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131525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434A-1CED-4269-81E8-CBCA4EC79BA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F5C4E0A-ACBF-4BF9-BA85-2691C04F71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99042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A773-0740-4124-9011-30F2B010D45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6C6B7A1-6AC8-451F-A08F-D94FD83DE73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605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2ECF-66A0-43AA-8238-20BB085152D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C651E33-1254-46B5-9C01-4B23CC4E6B20}"/>
              </a:ext>
            </a:extLst>
          </p:cNvPr>
          <p:cNvSpPr>
            <a:spLocks noGrp="1"/>
          </p:cNvSpPr>
          <p:nvPr>
            <p:ph sz="half" idx="1"/>
          </p:nvPr>
        </p:nvSpPr>
        <p:spPr>
          <a:xfrm>
            <a:off x="838200" y="1600200"/>
            <a:ext cx="3581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EC33A1EA-D834-4F1C-AB39-B283F006083F}"/>
              </a:ext>
            </a:extLst>
          </p:cNvPr>
          <p:cNvSpPr>
            <a:spLocks noGrp="1"/>
          </p:cNvSpPr>
          <p:nvPr>
            <p:ph sz="half" idx="2"/>
          </p:nvPr>
        </p:nvSpPr>
        <p:spPr>
          <a:xfrm>
            <a:off x="4572000" y="1600200"/>
            <a:ext cx="3581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65504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9A3C-1AAE-4C44-88F1-17558CD3E36E}"/>
              </a:ext>
            </a:extLst>
          </p:cNvPr>
          <p:cNvSpPr>
            <a:spLocks noGrp="1"/>
          </p:cNvSpPr>
          <p:nvPr>
            <p:ph type="title"/>
          </p:nvPr>
        </p:nvSpPr>
        <p:spPr>
          <a:xfrm>
            <a:off x="630238" y="365125"/>
            <a:ext cx="78867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039564D-73B4-43D5-8063-97004B0743A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61A8-1561-43BE-883E-1B911D21D9D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E946020F-6271-496D-9391-CB5D6198A56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81E35-C0C2-47D0-A4BA-D6D9C798A8D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Tree>
    <p:extLst>
      <p:ext uri="{BB962C8B-B14F-4D97-AF65-F5344CB8AC3E}">
        <p14:creationId xmlns:p14="http://schemas.microsoft.com/office/powerpoint/2010/main" val="273291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33C9-E96A-4E78-B220-265ACF846481}"/>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112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599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201E-21ED-4F32-8C76-E7ED4D9AA64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4126993-3B47-4A93-B6AF-44DE98258FB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30FA9F24-B6D1-4853-9E21-5B72D9AA06F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73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00B6-3729-469C-8D7C-6711F2FA0B0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B23D5994-B62D-45C1-99F1-B5939E01ED0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a:p>
        </p:txBody>
      </p:sp>
      <p:sp>
        <p:nvSpPr>
          <p:cNvPr id="4" name="Text Placeholder 3">
            <a:extLst>
              <a:ext uri="{FF2B5EF4-FFF2-40B4-BE49-F238E27FC236}">
                <a16:creationId xmlns:a16="http://schemas.microsoft.com/office/drawing/2014/main" id="{F993CCDD-4673-44AD-81BA-CE724C2E3B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434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CD51F2A-8C8F-42B5-B14B-7278F570F813}"/>
              </a:ext>
            </a:extLst>
          </p:cNvPr>
          <p:cNvSpPr>
            <a:spLocks noGrp="1" noChangeArrowheads="1"/>
          </p:cNvSpPr>
          <p:nvPr>
            <p:ph type="title"/>
          </p:nvPr>
        </p:nvSpPr>
        <p:spPr bwMode="auto">
          <a:xfrm>
            <a:off x="838200" y="8080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fr-FR"/>
              <a:t>Click to edit Master title style</a:t>
            </a:r>
          </a:p>
        </p:txBody>
      </p:sp>
      <p:sp>
        <p:nvSpPr>
          <p:cNvPr id="1027" name="Rectangle 3">
            <a:extLst>
              <a:ext uri="{FF2B5EF4-FFF2-40B4-BE49-F238E27FC236}">
                <a16:creationId xmlns:a16="http://schemas.microsoft.com/office/drawing/2014/main" id="{78ECEFA5-91D7-4669-8C3D-0FD3E2F8362B}"/>
              </a:ext>
            </a:extLst>
          </p:cNvPr>
          <p:cNvSpPr>
            <a:spLocks noGrp="1" noChangeArrowheads="1"/>
          </p:cNvSpPr>
          <p:nvPr>
            <p:ph type="body" idx="1"/>
          </p:nvPr>
        </p:nvSpPr>
        <p:spPr bwMode="auto">
          <a:xfrm>
            <a:off x="838200" y="16002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2"/>
          </a:solidFill>
          <a:latin typeface="+mj-lt"/>
          <a:ea typeface="+mj-ea"/>
          <a:cs typeface="+mj-cs"/>
        </a:defRPr>
      </a:lvl1pPr>
      <a:lvl2pPr algn="l" rtl="0" eaLnBrk="1" fontAlgn="base" hangingPunct="1">
        <a:spcBef>
          <a:spcPct val="0"/>
        </a:spcBef>
        <a:spcAft>
          <a:spcPct val="0"/>
        </a:spcAft>
        <a:defRPr sz="4400">
          <a:solidFill>
            <a:schemeClr val="bg2"/>
          </a:solidFill>
          <a:latin typeface="Microsoft Sans Serif" panose="020B0604020202020204" pitchFamily="34" charset="0"/>
        </a:defRPr>
      </a:lvl2pPr>
      <a:lvl3pPr algn="l" rtl="0" eaLnBrk="1" fontAlgn="base" hangingPunct="1">
        <a:spcBef>
          <a:spcPct val="0"/>
        </a:spcBef>
        <a:spcAft>
          <a:spcPct val="0"/>
        </a:spcAft>
        <a:defRPr sz="4400">
          <a:solidFill>
            <a:schemeClr val="bg2"/>
          </a:solidFill>
          <a:latin typeface="Microsoft Sans Serif" panose="020B0604020202020204" pitchFamily="34" charset="0"/>
        </a:defRPr>
      </a:lvl3pPr>
      <a:lvl4pPr algn="l" rtl="0" eaLnBrk="1" fontAlgn="base" hangingPunct="1">
        <a:spcBef>
          <a:spcPct val="0"/>
        </a:spcBef>
        <a:spcAft>
          <a:spcPct val="0"/>
        </a:spcAft>
        <a:defRPr sz="4400">
          <a:solidFill>
            <a:schemeClr val="bg2"/>
          </a:solidFill>
          <a:latin typeface="Microsoft Sans Serif" panose="020B0604020202020204" pitchFamily="34" charset="0"/>
        </a:defRPr>
      </a:lvl4pPr>
      <a:lvl5pPr algn="l" rtl="0" eaLnBrk="1" fontAlgn="base" hangingPunct="1">
        <a:spcBef>
          <a:spcPct val="0"/>
        </a:spcBef>
        <a:spcAft>
          <a:spcPct val="0"/>
        </a:spcAft>
        <a:defRPr sz="4400">
          <a:solidFill>
            <a:schemeClr val="bg2"/>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2"/>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2"/>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2"/>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2"/>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C5286513-51F3-4E9E-B03F-15545747786E}"/>
              </a:ext>
            </a:extLst>
          </p:cNvPr>
          <p:cNvSpPr>
            <a:spLocks noGrp="1" noChangeArrowheads="1"/>
          </p:cNvSpPr>
          <p:nvPr>
            <p:ph type="subTitle" idx="1"/>
          </p:nvPr>
        </p:nvSpPr>
        <p:spPr>
          <a:xfrm>
            <a:off x="2836032" y="2492896"/>
            <a:ext cx="2888096" cy="36004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ltLang="fr-FR" dirty="0"/>
              <a:t>BTISSAM YOUSFI</a:t>
            </a:r>
          </a:p>
        </p:txBody>
      </p:sp>
      <p:sp>
        <p:nvSpPr>
          <p:cNvPr id="2053" name="Rectangle 5">
            <a:extLst>
              <a:ext uri="{FF2B5EF4-FFF2-40B4-BE49-F238E27FC236}">
                <a16:creationId xmlns:a16="http://schemas.microsoft.com/office/drawing/2014/main" id="{34B65B83-9CDE-4F41-97E9-679CFC628328}"/>
              </a:ext>
            </a:extLst>
          </p:cNvPr>
          <p:cNvSpPr>
            <a:spLocks noGrp="1" noChangeArrowheads="1"/>
          </p:cNvSpPr>
          <p:nvPr>
            <p:ph type="ctrTitle"/>
          </p:nvPr>
        </p:nvSpPr>
        <p:spPr>
          <a:xfrm>
            <a:off x="-505072" y="1340768"/>
            <a:ext cx="9649072" cy="1851463"/>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ltLang="fr-FR" dirty="0"/>
              <a:t>L’IMMIGRATION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anim calcmode="lin" valueType="num">
                                      <p:cBhvr>
                                        <p:cTn id="8" dur="1000" fill="hold"/>
                                        <p:tgtEl>
                                          <p:spTgt spid="2053"/>
                                        </p:tgtEl>
                                        <p:attrNameLst>
                                          <p:attrName>ppt_x</p:attrName>
                                        </p:attrNameLst>
                                      </p:cBhvr>
                                      <p:tavLst>
                                        <p:tav tm="0">
                                          <p:val>
                                            <p:strVal val="#ppt_x"/>
                                          </p:val>
                                        </p:tav>
                                        <p:tav tm="100000">
                                          <p:val>
                                            <p:strVal val="#ppt_x"/>
                                          </p:val>
                                        </p:tav>
                                      </p:tavLst>
                                    </p:anim>
                                    <p:anim calcmode="lin" valueType="num">
                                      <p:cBhvr>
                                        <p:cTn id="9"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fade">
                                      <p:cBhvr>
                                        <p:cTn id="14" dur="1000"/>
                                        <p:tgtEl>
                                          <p:spTgt spid="2052">
                                            <p:txEl>
                                              <p:pRg st="0" end="0"/>
                                            </p:txEl>
                                          </p:spTgt>
                                        </p:tgtEl>
                                      </p:cBhvr>
                                    </p:animEffect>
                                    <p:anim calcmode="lin" valueType="num">
                                      <p:cBhvr>
                                        <p:cTn id="15" dur="1000" fill="hold"/>
                                        <p:tgtEl>
                                          <p:spTgt spid="205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05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P spid="205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8053-F574-4955-8B91-C0188C7653F5}"/>
              </a:ext>
            </a:extLst>
          </p:cNvPr>
          <p:cNvSpPr>
            <a:spLocks noGrp="1"/>
          </p:cNvSpPr>
          <p:nvPr>
            <p:ph type="title"/>
          </p:nvPr>
        </p:nvSpPr>
        <p:spPr/>
        <p:txBody>
          <a:bodyPr/>
          <a:lstStyle/>
          <a:p>
            <a:pPr marL="457200" indent="-457200">
              <a:buFont typeface="Wingdings" panose="05000000000000000000" pitchFamily="2" charset="2"/>
              <a:buChar char="ü"/>
            </a:pPr>
            <a:r>
              <a:rPr lang="fr-FR" sz="3200" dirty="0"/>
              <a:t>Les solutions :</a:t>
            </a:r>
          </a:p>
        </p:txBody>
      </p:sp>
      <p:sp>
        <p:nvSpPr>
          <p:cNvPr id="3" name="Content Placeholder 2">
            <a:extLst>
              <a:ext uri="{FF2B5EF4-FFF2-40B4-BE49-F238E27FC236}">
                <a16:creationId xmlns:a16="http://schemas.microsoft.com/office/drawing/2014/main" id="{05B3C740-05C3-43A4-AE10-EBDEAF081B59}"/>
              </a:ext>
            </a:extLst>
          </p:cNvPr>
          <p:cNvSpPr>
            <a:spLocks noGrp="1"/>
          </p:cNvSpPr>
          <p:nvPr>
            <p:ph idx="1"/>
          </p:nvPr>
        </p:nvSpPr>
        <p:spPr>
          <a:xfrm>
            <a:off x="914400" y="1412776"/>
            <a:ext cx="7315200" cy="4191000"/>
          </a:xfrm>
        </p:spPr>
        <p:txBody>
          <a:bodyPr/>
          <a:lstStyle/>
          <a:p>
            <a:pPr marL="0" indent="0">
              <a:buNone/>
            </a:pPr>
            <a:r>
              <a:rPr lang="fr-FR" sz="1800" dirty="0"/>
              <a:t>          </a:t>
            </a:r>
          </a:p>
          <a:p>
            <a:pPr marL="0" indent="0">
              <a:buNone/>
            </a:pPr>
            <a:r>
              <a:rPr lang="fr-FR" sz="1800" dirty="0"/>
              <a:t>          Pour lutter contre l’immigration Il faut également :</a:t>
            </a:r>
          </a:p>
          <a:p>
            <a:pPr>
              <a:buFont typeface="Wingdings" panose="05000000000000000000" pitchFamily="2" charset="2"/>
              <a:buChar char="v"/>
            </a:pPr>
            <a:r>
              <a:rPr lang="fr-FR" sz="1800" dirty="0"/>
              <a:t>Promouvoir et soutenir les solutions entrepreneuriales des jeunes pour faire émerger des modèles de réussites locaux, ce qui a pour effet d'inspirer d'autres jeunes à rester et à devenir à leur tour des acteurs du changement. Il faut interpeller les leaders africains et se mettre au travail.</a:t>
            </a:r>
          </a:p>
          <a:p>
            <a:pPr>
              <a:buFont typeface="Wingdings" panose="05000000000000000000" pitchFamily="2" charset="2"/>
              <a:buChar char="v"/>
            </a:pPr>
            <a:r>
              <a:rPr lang="fr-FR" sz="1800" dirty="0"/>
              <a:t>Encourager et soutenir les jeunes à trouver des opportunités d'emploi et à surmonter le problème du chômage qui pousse les gens à émigrer.</a:t>
            </a:r>
          </a:p>
          <a:p>
            <a:pPr>
              <a:buFont typeface="Wingdings" panose="05000000000000000000" pitchFamily="2" charset="2"/>
              <a:buChar char="v"/>
            </a:pPr>
            <a:r>
              <a:rPr lang="fr-FR" sz="1800" dirty="0"/>
              <a:t>Mise à disposition d'équipements publics pour aider les jeunes et améliorer leurs services à ne pas chercher une vie meilleure dans d'autres pays.</a:t>
            </a:r>
          </a:p>
          <a:p>
            <a:pPr>
              <a:buFont typeface="Wingdings" panose="05000000000000000000" pitchFamily="2" charset="2"/>
              <a:buChar char="v"/>
            </a:pPr>
            <a:endParaRPr lang="fr-FR" sz="1800" dirty="0"/>
          </a:p>
          <a:p>
            <a:pPr>
              <a:buFont typeface="Wingdings" panose="05000000000000000000" pitchFamily="2" charset="2"/>
              <a:buChar char="v"/>
            </a:pPr>
            <a:endParaRPr lang="fr-FR" sz="1800" dirty="0"/>
          </a:p>
          <a:p>
            <a:pPr>
              <a:buFont typeface="Wingdings" panose="05000000000000000000" pitchFamily="2" charset="2"/>
              <a:buChar char="v"/>
            </a:pPr>
            <a:endParaRPr lang="fr-FR" sz="1800" dirty="0"/>
          </a:p>
        </p:txBody>
      </p:sp>
    </p:spTree>
    <p:extLst>
      <p:ext uri="{BB962C8B-B14F-4D97-AF65-F5344CB8AC3E}">
        <p14:creationId xmlns:p14="http://schemas.microsoft.com/office/powerpoint/2010/main" val="1283896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1604-5104-4506-AB84-4394AAF77CC7}"/>
              </a:ext>
            </a:extLst>
          </p:cNvPr>
          <p:cNvSpPr>
            <a:spLocks noGrp="1"/>
          </p:cNvSpPr>
          <p:nvPr>
            <p:ph type="title"/>
          </p:nvPr>
        </p:nvSpPr>
        <p:spPr>
          <a:xfrm>
            <a:off x="1374912" y="836712"/>
            <a:ext cx="7766248" cy="715962"/>
          </a:xfrm>
        </p:spPr>
        <p:txBody>
          <a:bodyPr/>
          <a:lstStyle/>
          <a:p>
            <a:r>
              <a:rPr lang="fr-FR" sz="3600" dirty="0"/>
              <a:t>       Immigration </a:t>
            </a:r>
            <a:r>
              <a:rPr lang="fr-FR" sz="3600" dirty="0" err="1"/>
              <a:t>legale</a:t>
            </a:r>
            <a:endParaRPr lang="fr-FR" sz="3600" dirty="0"/>
          </a:p>
        </p:txBody>
      </p:sp>
      <p:pic>
        <p:nvPicPr>
          <p:cNvPr id="4" name="Content Placeholder 3">
            <a:extLst>
              <a:ext uri="{FF2B5EF4-FFF2-40B4-BE49-F238E27FC236}">
                <a16:creationId xmlns:a16="http://schemas.microsoft.com/office/drawing/2014/main" id="{54349187-0936-4DA5-ADBC-7E3A5FB20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700808"/>
            <a:ext cx="6768752" cy="3816424"/>
          </a:xfrm>
        </p:spPr>
      </p:pic>
    </p:spTree>
    <p:extLst>
      <p:ext uri="{BB962C8B-B14F-4D97-AF65-F5344CB8AC3E}">
        <p14:creationId xmlns:p14="http://schemas.microsoft.com/office/powerpoint/2010/main" val="433968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9040-2CE4-49DF-83ED-8A0D7FE647C0}"/>
              </a:ext>
            </a:extLst>
          </p:cNvPr>
          <p:cNvSpPr>
            <a:spLocks noGrp="1"/>
          </p:cNvSpPr>
          <p:nvPr>
            <p:ph type="title"/>
          </p:nvPr>
        </p:nvSpPr>
        <p:spPr/>
        <p:txBody>
          <a:bodyPr/>
          <a:lstStyle/>
          <a:p>
            <a:pPr marL="457200" indent="-457200">
              <a:buFont typeface="Courier New" panose="02070309020205020404" pitchFamily="49" charset="0"/>
              <a:buChar char="o"/>
            </a:pPr>
            <a:r>
              <a:rPr lang="fr-FR" sz="3200" dirty="0"/>
              <a:t>Les avantages :</a:t>
            </a:r>
          </a:p>
        </p:txBody>
      </p:sp>
      <p:sp>
        <p:nvSpPr>
          <p:cNvPr id="3" name="Content Placeholder 2">
            <a:extLst>
              <a:ext uri="{FF2B5EF4-FFF2-40B4-BE49-F238E27FC236}">
                <a16:creationId xmlns:a16="http://schemas.microsoft.com/office/drawing/2014/main" id="{94E9C4F1-3193-4502-A2B1-5DC04DEAD0F8}"/>
              </a:ext>
            </a:extLst>
          </p:cNvPr>
          <p:cNvSpPr>
            <a:spLocks noGrp="1"/>
          </p:cNvSpPr>
          <p:nvPr>
            <p:ph idx="1"/>
          </p:nvPr>
        </p:nvSpPr>
        <p:spPr/>
        <p:txBody>
          <a:bodyPr/>
          <a:lstStyle/>
          <a:p>
            <a:r>
              <a:rPr lang="fr-FR" sz="1800" dirty="0"/>
              <a:t>Échange culturel. L'immigration conduit à l'échange de valeurs culturelles. Il en résulte un échange de connaissances et d'expertise entre les nations. C'est également l'occasion d'interagir avec des personnes d'horizons divers, de partager leurs points de vue.</a:t>
            </a:r>
          </a:p>
          <a:p>
            <a:r>
              <a:rPr lang="fr-FR" sz="1800" dirty="0"/>
              <a:t>Répartition de populations. Dans certains cas, l'immigration peut entraîner une répartition plus équitable des populations.</a:t>
            </a:r>
          </a:p>
          <a:p>
            <a:r>
              <a:rPr lang="fr-FR" sz="1800" dirty="0"/>
              <a:t> Éducation et carrière. L'immigration offre de nouvelles possibilités pour les gens qui veulent poursuivre leurs études. Cela leur ouvre la porte à des domaines d'études qui ne sont pas disponibles dans leurs pays d'origine et éventuellement l'acquisition de diplômes mieux cotés sur le marché de l'emploi. </a:t>
            </a:r>
          </a:p>
        </p:txBody>
      </p:sp>
    </p:spTree>
    <p:extLst>
      <p:ext uri="{BB962C8B-B14F-4D97-AF65-F5344CB8AC3E}">
        <p14:creationId xmlns:p14="http://schemas.microsoft.com/office/powerpoint/2010/main" val="1684342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41B3-6414-4C91-A20B-E2C74B89954F}"/>
              </a:ext>
            </a:extLst>
          </p:cNvPr>
          <p:cNvSpPr>
            <a:spLocks noGrp="1"/>
          </p:cNvSpPr>
          <p:nvPr>
            <p:ph type="title"/>
          </p:nvPr>
        </p:nvSpPr>
        <p:spPr/>
        <p:txBody>
          <a:bodyPr/>
          <a:lstStyle/>
          <a:p>
            <a:pPr marL="457200" indent="-457200">
              <a:buFont typeface="Courier New" panose="02070309020205020404" pitchFamily="49" charset="0"/>
              <a:buChar char="o"/>
            </a:pPr>
            <a:r>
              <a:rPr lang="fr-FR" sz="3200" dirty="0" err="1"/>
              <a:t>Definition</a:t>
            </a:r>
            <a:r>
              <a:rPr lang="fr-FR" sz="3200" dirty="0"/>
              <a:t> :</a:t>
            </a:r>
          </a:p>
        </p:txBody>
      </p:sp>
      <p:sp>
        <p:nvSpPr>
          <p:cNvPr id="3" name="Content Placeholder 2">
            <a:extLst>
              <a:ext uri="{FF2B5EF4-FFF2-40B4-BE49-F238E27FC236}">
                <a16:creationId xmlns:a16="http://schemas.microsoft.com/office/drawing/2014/main" id="{5FA0D723-DB2D-489F-B50D-507983A19A67}"/>
              </a:ext>
            </a:extLst>
          </p:cNvPr>
          <p:cNvSpPr>
            <a:spLocks noGrp="1"/>
          </p:cNvSpPr>
          <p:nvPr>
            <p:ph idx="1"/>
          </p:nvPr>
        </p:nvSpPr>
        <p:spPr>
          <a:xfrm>
            <a:off x="1619672" y="1700808"/>
            <a:ext cx="6533728" cy="4090392"/>
          </a:xfrm>
        </p:spPr>
        <p:txBody>
          <a:bodyPr/>
          <a:lstStyle/>
          <a:p>
            <a:pPr marL="0" indent="0">
              <a:buNone/>
            </a:pPr>
            <a:r>
              <a:rPr lang="fr-FR" sz="1800" dirty="0"/>
              <a:t>L'immigration légale désigne le fait de se rendre légalement dans un pays autre que celui de sa nationalité pour s'y installer durablement. On traitera ici des voies d'accès au territoire européen ou français, en dehors de l'asile, des visas de court séjour et de la mobilité des citoyens européens.</a:t>
            </a:r>
          </a:p>
        </p:txBody>
      </p:sp>
    </p:spTree>
    <p:extLst>
      <p:ext uri="{BB962C8B-B14F-4D97-AF65-F5344CB8AC3E}">
        <p14:creationId xmlns:p14="http://schemas.microsoft.com/office/powerpoint/2010/main" val="1552380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D4A8-1333-44A2-B561-8E53E4CA64B6}"/>
              </a:ext>
            </a:extLst>
          </p:cNvPr>
          <p:cNvSpPr>
            <a:spLocks noGrp="1"/>
          </p:cNvSpPr>
          <p:nvPr>
            <p:ph type="title"/>
          </p:nvPr>
        </p:nvSpPr>
        <p:spPr/>
        <p:txBody>
          <a:bodyPr/>
          <a:lstStyle/>
          <a:p>
            <a:pPr marL="571500" indent="-571500">
              <a:buFont typeface="Courier New" panose="02070309020205020404" pitchFamily="49" charset="0"/>
              <a:buChar char="o"/>
            </a:pPr>
            <a:r>
              <a:rPr lang="fr-FR" sz="3200" dirty="0"/>
              <a:t>Les </a:t>
            </a:r>
            <a:r>
              <a:rPr lang="fr-FR" sz="3200" dirty="0" err="1"/>
              <a:t>inconvinients</a:t>
            </a:r>
            <a:r>
              <a:rPr lang="fr-FR" sz="3200" dirty="0"/>
              <a:t> :</a:t>
            </a:r>
          </a:p>
        </p:txBody>
      </p:sp>
      <p:sp>
        <p:nvSpPr>
          <p:cNvPr id="3" name="Content Placeholder 2">
            <a:extLst>
              <a:ext uri="{FF2B5EF4-FFF2-40B4-BE49-F238E27FC236}">
                <a16:creationId xmlns:a16="http://schemas.microsoft.com/office/drawing/2014/main" id="{3B6FDC2D-B96E-405F-9898-565B8456D4E1}"/>
              </a:ext>
            </a:extLst>
          </p:cNvPr>
          <p:cNvSpPr>
            <a:spLocks noGrp="1"/>
          </p:cNvSpPr>
          <p:nvPr>
            <p:ph idx="1"/>
          </p:nvPr>
        </p:nvSpPr>
        <p:spPr/>
        <p:txBody>
          <a:bodyPr/>
          <a:lstStyle/>
          <a:p>
            <a:r>
              <a:rPr lang="fr-FR" sz="1800" dirty="0"/>
              <a:t>Transfert de maladies. Les immigrants peuvent apporter avec eux des maladies ayant prévalu dans leur pays. </a:t>
            </a:r>
          </a:p>
          <a:p>
            <a:r>
              <a:rPr lang="fr-FR" sz="1800" dirty="0"/>
              <a:t>Fuite des cerveaux. Quand un pays perd ses citoyens les mieux instruits et les plus talentueux au profit d'un autre pays, il perd en fait les élites et ressources humaines qui lui permettent de se développer. Ceci est d'autant plus cruel lorsqu'il s'agit d'un pays pauvre.</a:t>
            </a:r>
          </a:p>
          <a:p>
            <a:r>
              <a:rPr lang="fr-FR" sz="1800" dirty="0"/>
              <a:t>Certains immigrants sont confrontés au racisme et au rejet des habitants des pays d'accueil qui ont peur de ne plus avoir de travail ou que cela fragilise l'économie de leur pays.</a:t>
            </a:r>
          </a:p>
        </p:txBody>
      </p:sp>
    </p:spTree>
    <p:extLst>
      <p:ext uri="{BB962C8B-B14F-4D97-AF65-F5344CB8AC3E}">
        <p14:creationId xmlns:p14="http://schemas.microsoft.com/office/powerpoint/2010/main" val="882092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345B2C-0106-40AE-A9EE-6C4BA54F7FFF}"/>
              </a:ext>
            </a:extLst>
          </p:cNvPr>
          <p:cNvSpPr>
            <a:spLocks noGrp="1"/>
          </p:cNvSpPr>
          <p:nvPr>
            <p:ph idx="1"/>
          </p:nvPr>
        </p:nvSpPr>
        <p:spPr>
          <a:xfrm>
            <a:off x="827088" y="1333500"/>
            <a:ext cx="7315200" cy="4191000"/>
          </a:xfrm>
        </p:spPr>
        <p:txBody>
          <a:bodyPr/>
          <a:lstStyle/>
          <a:p>
            <a:r>
              <a:rPr lang="fr-FR" sz="1800" dirty="0"/>
              <a:t>L'immigration est un sujet complexe et controversé qui peut avoir des conséquences importantes pour les pays d'accueil et pour les immigrants eux-mêmes.</a:t>
            </a:r>
          </a:p>
          <a:p>
            <a:r>
              <a:rPr lang="fr-FR" sz="1800" dirty="0"/>
              <a:t>L'immigration clandestine peut être dangereuse et mettre en danger la vie des immigrants, mais elle peut être le résultat de circonstances difficiles dans le pays d'origine. Il est important de trouver des solutions pour réglementer l'immigration clandestine de manière équitable et humaine.</a:t>
            </a:r>
          </a:p>
          <a:p>
            <a:r>
              <a:rPr lang="fr-FR" sz="1800" dirty="0"/>
              <a:t>L'immigration légale peut être bénéfique pour les pays d'accueil et pour les immigrants, mais il est important de s'assurer que les immigrants ont accès à des opportunités équivalentes et à un traitement juste.</a:t>
            </a:r>
          </a:p>
          <a:p>
            <a:r>
              <a:rPr lang="fr-FR" sz="1800" dirty="0"/>
              <a:t>En fin de compte, il est important de trouver un équilibre entre l'immigration légale et clandestine, et de traiter tous les immigrants avec dignité et respect.</a:t>
            </a:r>
          </a:p>
        </p:txBody>
      </p:sp>
    </p:spTree>
    <p:extLst>
      <p:ext uri="{BB962C8B-B14F-4D97-AF65-F5344CB8AC3E}">
        <p14:creationId xmlns:p14="http://schemas.microsoft.com/office/powerpoint/2010/main" val="3344179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5C96D442-F525-4E5A-B46D-0546146373E0}"/>
              </a:ext>
            </a:extLst>
          </p:cNvPr>
          <p:cNvSpPr>
            <a:spLocks noGrp="1" noChangeArrowheads="1"/>
          </p:cNvSpPr>
          <p:nvPr>
            <p:ph type="body" idx="1"/>
          </p:nvPr>
        </p:nvSpPr>
        <p:spPr>
          <a:xfrm>
            <a:off x="1907704" y="1916832"/>
            <a:ext cx="6934200" cy="4267200"/>
          </a:xfrm>
        </p:spPr>
        <p:txBody>
          <a:bodyPr/>
          <a:lstStyle/>
          <a:p>
            <a:pPr marL="400050" indent="-400050">
              <a:lnSpc>
                <a:spcPct val="80000"/>
              </a:lnSpc>
              <a:buFont typeface="+mj-lt"/>
              <a:buAutoNum type="romanUcPeriod"/>
            </a:pPr>
            <a:r>
              <a:rPr lang="en-US" altLang="ko-KR" sz="1800" dirty="0">
                <a:latin typeface="Verdana" panose="020B0604030504040204" pitchFamily="34" charset="0"/>
                <a:ea typeface="굴림" panose="020B0503020000020004" pitchFamily="34" charset="-127"/>
              </a:rPr>
              <a:t>INTRODUCTION :</a:t>
            </a:r>
          </a:p>
          <a:p>
            <a:pPr marL="1428750" lvl="3" indent="-1714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 Definition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a:t>
            </a:r>
          </a:p>
          <a:p>
            <a:pPr marL="1428750" lvl="3" indent="-171450">
              <a:lnSpc>
                <a:spcPct val="80000"/>
              </a:lnSpc>
              <a:buFont typeface="Wingdings" panose="05000000000000000000" pitchFamily="2" charset="2"/>
              <a:buChar char="q"/>
            </a:pPr>
            <a:endParaRPr lang="en-US" altLang="ko-KR" sz="1600" dirty="0">
              <a:latin typeface="Verdana" panose="020B0604030504040204" pitchFamily="34" charset="0"/>
              <a:ea typeface="굴림" panose="020B0503020000020004" pitchFamily="34" charset="-127"/>
            </a:endParaRPr>
          </a:p>
          <a:p>
            <a:pPr marL="1428750" lvl="3" indent="-1714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 Les types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a:t>
            </a: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r>
              <a:rPr lang="en-US" altLang="ko-KR" sz="1800" dirty="0">
                <a:latin typeface="Verdana" panose="020B0604030504040204" pitchFamily="34" charset="0"/>
                <a:ea typeface="굴림" panose="020B0503020000020004" pitchFamily="34" charset="-127"/>
              </a:rPr>
              <a:t>DEVELOPPEMENT :</a:t>
            </a:r>
          </a:p>
          <a:p>
            <a:pPr marL="1428750" lvl="3" indent="-1714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 Definition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 Clandestine.</a:t>
            </a:r>
          </a:p>
          <a:p>
            <a:pPr marL="1428750" lvl="3" indent="-171450">
              <a:lnSpc>
                <a:spcPct val="80000"/>
              </a:lnSpc>
              <a:buFont typeface="Wingdings" panose="05000000000000000000" pitchFamily="2" charset="2"/>
              <a:buChar char="q"/>
            </a:pPr>
            <a:endParaRPr lang="en-US" altLang="ko-KR" sz="1600" dirty="0">
              <a:latin typeface="Verdana" panose="020B0604030504040204" pitchFamily="34" charset="0"/>
              <a:ea typeface="굴림" panose="020B0503020000020004" pitchFamily="34" charset="-127"/>
            </a:endParaRPr>
          </a:p>
          <a:p>
            <a:pPr marL="1428750" lvl="3" indent="-1714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 Les causes/consequences/solutions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 Clandestine.</a:t>
            </a:r>
          </a:p>
          <a:p>
            <a:pPr marL="1257300" lvl="3" indent="0">
              <a:lnSpc>
                <a:spcPct val="80000"/>
              </a:lnSpc>
              <a:buNone/>
            </a:pPr>
            <a:endParaRPr lang="en-US" altLang="ko-KR" sz="1600" dirty="0">
              <a:latin typeface="Verdana" panose="020B0604030504040204" pitchFamily="34" charset="0"/>
              <a:ea typeface="굴림" panose="020B0503020000020004" pitchFamily="34" charset="-127"/>
            </a:endParaRPr>
          </a:p>
          <a:p>
            <a:pPr marL="1543050" lvl="3" indent="-2857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Definition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 </a:t>
            </a:r>
            <a:r>
              <a:rPr lang="en-US" altLang="ko-KR" sz="1600" dirty="0" err="1">
                <a:latin typeface="Verdana" panose="020B0604030504040204" pitchFamily="34" charset="0"/>
                <a:ea typeface="굴림" panose="020B0503020000020004" pitchFamily="34" charset="-127"/>
              </a:rPr>
              <a:t>Legale</a:t>
            </a:r>
            <a:r>
              <a:rPr lang="en-US" altLang="ko-KR" sz="1600" dirty="0">
                <a:latin typeface="Verdana" panose="020B0604030504040204" pitchFamily="34" charset="0"/>
                <a:ea typeface="굴림" panose="020B0503020000020004" pitchFamily="34" charset="-127"/>
              </a:rPr>
              <a:t>.</a:t>
            </a:r>
          </a:p>
          <a:p>
            <a:pPr marL="1543050" lvl="3" indent="-285750">
              <a:lnSpc>
                <a:spcPct val="80000"/>
              </a:lnSpc>
              <a:buFont typeface="Wingdings" panose="05000000000000000000" pitchFamily="2" charset="2"/>
              <a:buChar char="q"/>
            </a:pPr>
            <a:endParaRPr lang="en-US" altLang="ko-KR" sz="1600" dirty="0">
              <a:latin typeface="Verdana" panose="020B0604030504040204" pitchFamily="34" charset="0"/>
              <a:ea typeface="굴림" panose="020B0503020000020004" pitchFamily="34" charset="-127"/>
            </a:endParaRPr>
          </a:p>
          <a:p>
            <a:pPr marL="1543050" lvl="3" indent="-285750">
              <a:lnSpc>
                <a:spcPct val="80000"/>
              </a:lnSpc>
              <a:buFont typeface="Wingdings" panose="05000000000000000000" pitchFamily="2" charset="2"/>
              <a:buChar char="q"/>
            </a:pPr>
            <a:r>
              <a:rPr lang="en-US" altLang="ko-KR" sz="1600" dirty="0">
                <a:latin typeface="Verdana" panose="020B0604030504040204" pitchFamily="34" charset="0"/>
                <a:ea typeface="굴림" panose="020B0503020000020004" pitchFamily="34" charset="-127"/>
              </a:rPr>
              <a:t>Les </a:t>
            </a:r>
            <a:r>
              <a:rPr lang="en-US" altLang="ko-KR" sz="1600" dirty="0" err="1">
                <a:latin typeface="Verdana" panose="020B0604030504040204" pitchFamily="34" charset="0"/>
                <a:ea typeface="굴림" panose="020B0503020000020004" pitchFamily="34" charset="-127"/>
              </a:rPr>
              <a:t>avantages</a:t>
            </a:r>
            <a:r>
              <a:rPr lang="en-US" altLang="ko-KR" sz="1600" dirty="0">
                <a:latin typeface="Verdana" panose="020B0604030504040204" pitchFamily="34" charset="0"/>
                <a:ea typeface="굴림" panose="020B0503020000020004" pitchFamily="34" charset="-127"/>
              </a:rPr>
              <a:t> et les </a:t>
            </a:r>
            <a:r>
              <a:rPr lang="en-US" altLang="ko-KR" sz="1600" dirty="0" err="1">
                <a:latin typeface="Verdana" panose="020B0604030504040204" pitchFamily="34" charset="0"/>
                <a:ea typeface="굴림" panose="020B0503020000020004" pitchFamily="34" charset="-127"/>
              </a:rPr>
              <a:t>inconvinients</a:t>
            </a:r>
            <a:r>
              <a:rPr lang="en-US" altLang="ko-KR" sz="1600" dirty="0">
                <a:latin typeface="Verdana" panose="020B0604030504040204" pitchFamily="34" charset="0"/>
                <a:ea typeface="굴림" panose="020B0503020000020004" pitchFamily="34" charset="-127"/>
              </a:rPr>
              <a:t> </a:t>
            </a:r>
            <a:r>
              <a:rPr lang="en-US" altLang="ko-KR" sz="1600" dirty="0" err="1">
                <a:latin typeface="Verdana" panose="020B0604030504040204" pitchFamily="34" charset="0"/>
                <a:ea typeface="굴림" panose="020B0503020000020004" pitchFamily="34" charset="-127"/>
              </a:rPr>
              <a:t>d’Immigration</a:t>
            </a:r>
            <a:r>
              <a:rPr lang="en-US" altLang="ko-KR" sz="1600" dirty="0">
                <a:latin typeface="Verdana" panose="020B0604030504040204" pitchFamily="34" charset="0"/>
                <a:ea typeface="굴림" panose="020B0503020000020004" pitchFamily="34" charset="-127"/>
              </a:rPr>
              <a:t> </a:t>
            </a:r>
            <a:r>
              <a:rPr lang="en-US" altLang="ko-KR" sz="1600" dirty="0" err="1">
                <a:latin typeface="Verdana" panose="020B0604030504040204" pitchFamily="34" charset="0"/>
                <a:ea typeface="굴림" panose="020B0503020000020004" pitchFamily="34" charset="-127"/>
              </a:rPr>
              <a:t>Legale</a:t>
            </a:r>
            <a:r>
              <a:rPr lang="en-US" altLang="ko-KR" sz="1600" dirty="0">
                <a:latin typeface="Verdana" panose="020B0604030504040204" pitchFamily="34" charset="0"/>
                <a:ea typeface="굴림" panose="020B0503020000020004" pitchFamily="34" charset="-127"/>
              </a:rPr>
              <a:t>.</a:t>
            </a:r>
          </a:p>
          <a:p>
            <a:pPr marL="1428750" lvl="3" indent="-171450">
              <a:lnSpc>
                <a:spcPct val="80000"/>
              </a:lnSpc>
              <a:buFont typeface="Wingdings" panose="05000000000000000000" pitchFamily="2" charset="2"/>
              <a:buChar char="q"/>
            </a:pPr>
            <a:endParaRPr lang="en-US" altLang="ko-KR" sz="16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r>
              <a:rPr lang="en-US" altLang="ko-KR" sz="1800" dirty="0">
                <a:latin typeface="Verdana" panose="020B0604030504040204" pitchFamily="34" charset="0"/>
                <a:ea typeface="굴림" panose="020B0503020000020004" pitchFamily="34" charset="-127"/>
              </a:rPr>
              <a:t>CONCLUSION.</a:t>
            </a: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400050" indent="-400050">
              <a:lnSpc>
                <a:spcPct val="80000"/>
              </a:lnSpc>
              <a:buFont typeface="+mj-lt"/>
              <a:buAutoNum type="romanUcPeriod"/>
            </a:pPr>
            <a:endParaRPr lang="en-US" altLang="ko-KR" sz="1800" dirty="0">
              <a:latin typeface="Verdana" panose="020B0604030504040204" pitchFamily="34" charset="0"/>
              <a:ea typeface="굴림" panose="020B0503020000020004" pitchFamily="34" charset="-127"/>
            </a:endParaRPr>
          </a:p>
          <a:p>
            <a:pPr marL="0" indent="0">
              <a:lnSpc>
                <a:spcPct val="80000"/>
              </a:lnSpc>
              <a:buNone/>
            </a:pPr>
            <a:endParaRPr lang="en-US" altLang="ko-KR" sz="1600" dirty="0">
              <a:latin typeface="Verdana" panose="020B0604030504040204" pitchFamily="34" charset="0"/>
              <a:ea typeface="굴림" panose="020B0503020000020004" pitchFamily="34" charset="-127"/>
            </a:endParaRPr>
          </a:p>
          <a:p>
            <a:pPr marL="0" indent="0">
              <a:lnSpc>
                <a:spcPct val="80000"/>
              </a:lnSpc>
              <a:buNone/>
            </a:pPr>
            <a:r>
              <a:rPr lang="en-US" altLang="ko-KR" sz="2600" dirty="0">
                <a:latin typeface="Verdana" panose="020B0604030504040204" pitchFamily="34" charset="0"/>
                <a:ea typeface="굴림" panose="020B0503020000020004" pitchFamily="34" charset="-127"/>
              </a:rPr>
              <a:t>  </a:t>
            </a:r>
          </a:p>
          <a:p>
            <a:pPr marL="0" indent="0">
              <a:lnSpc>
                <a:spcPct val="80000"/>
              </a:lnSpc>
              <a:buNone/>
            </a:pPr>
            <a:endParaRPr lang="en-US" altLang="ko-KR" sz="1800" dirty="0">
              <a:latin typeface="Verdana" panose="020B0604030504040204" pitchFamily="34" charset="0"/>
              <a:ea typeface="굴림" panose="020B0503020000020004" pitchFamily="34" charset="-127"/>
            </a:endParaRPr>
          </a:p>
        </p:txBody>
      </p:sp>
      <p:sp>
        <p:nvSpPr>
          <p:cNvPr id="2" name="Title 1">
            <a:extLst>
              <a:ext uri="{FF2B5EF4-FFF2-40B4-BE49-F238E27FC236}">
                <a16:creationId xmlns:a16="http://schemas.microsoft.com/office/drawing/2014/main" id="{EEB0FC6C-CDEF-4F9C-822E-1E225FC489B4}"/>
              </a:ext>
            </a:extLst>
          </p:cNvPr>
          <p:cNvSpPr>
            <a:spLocks noGrp="1"/>
          </p:cNvSpPr>
          <p:nvPr>
            <p:ph type="title"/>
          </p:nvPr>
        </p:nvSpPr>
        <p:spPr>
          <a:xfrm>
            <a:off x="2123728" y="836712"/>
            <a:ext cx="6245696" cy="715962"/>
          </a:xfrm>
        </p:spPr>
        <p:txBody>
          <a:bodyPr/>
          <a:lstStyle/>
          <a:p>
            <a:pPr algn="ctr"/>
            <a:r>
              <a:rPr lang="fr-FR" dirty="0"/>
              <a:t>LE PLAN</a:t>
            </a:r>
          </a:p>
        </p:txBody>
      </p:sp>
      <p:cxnSp>
        <p:nvCxnSpPr>
          <p:cNvPr id="4" name="Straight Arrow Connector 3">
            <a:extLst>
              <a:ext uri="{FF2B5EF4-FFF2-40B4-BE49-F238E27FC236}">
                <a16:creationId xmlns:a16="http://schemas.microsoft.com/office/drawing/2014/main" id="{9C37187D-A7D4-4748-8C06-E47569D36AE1}"/>
              </a:ext>
            </a:extLst>
          </p:cNvPr>
          <p:cNvCxnSpPr/>
          <p:nvPr/>
        </p:nvCxnSpPr>
        <p:spPr bwMode="auto">
          <a:xfrm>
            <a:off x="2034073" y="2090057"/>
            <a:ext cx="17648" cy="42799"/>
          </a:xfrm>
          <a:prstGeom prst="straightConnector1">
            <a:avLst/>
          </a:prstGeom>
          <a:gradFill rotWithShape="1">
            <a:gsLst>
              <a:gs pos="0">
                <a:schemeClr val="bg2">
                  <a:gamma/>
                  <a:tint val="26667"/>
                  <a:invGamma/>
                </a:schemeClr>
              </a:gs>
              <a:gs pos="100000">
                <a:schemeClr val="bg2">
                  <a:alpha val="14999"/>
                </a:schemeClr>
              </a:gs>
            </a:gsLst>
            <a:lin ang="5400000" scaled="1"/>
          </a:gradFill>
          <a:ln>
            <a:noFill/>
            <a:tailEnd type="triangle"/>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419">
                                            <p:txEl>
                                              <p:pRg st="0" end="0"/>
                                            </p:txEl>
                                          </p:spTgt>
                                        </p:tgtEl>
                                        <p:attrNameLst>
                                          <p:attrName>style.visibility</p:attrName>
                                        </p:attrNameLst>
                                      </p:cBhvr>
                                      <p:to>
                                        <p:strVal val="visible"/>
                                      </p:to>
                                    </p:set>
                                    <p:animEffect transition="in" filter="fade">
                                      <p:cBhvr>
                                        <p:cTn id="14" dur="1000"/>
                                        <p:tgtEl>
                                          <p:spTgt spid="60419">
                                            <p:txEl>
                                              <p:pRg st="0" end="0"/>
                                            </p:txEl>
                                          </p:spTgt>
                                        </p:tgtEl>
                                      </p:cBhvr>
                                    </p:animEffect>
                                    <p:anim calcmode="lin" valueType="num">
                                      <p:cBhvr>
                                        <p:cTn id="15" dur="1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04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animEffect transition="in" filter="fade">
                                      <p:cBhvr>
                                        <p:cTn id="21" dur="1000"/>
                                        <p:tgtEl>
                                          <p:spTgt spid="60419">
                                            <p:txEl>
                                              <p:pRg st="5" end="5"/>
                                            </p:txEl>
                                          </p:spTgt>
                                        </p:tgtEl>
                                      </p:cBhvr>
                                    </p:animEffect>
                                    <p:anim calcmode="lin" valueType="num">
                                      <p:cBhvr>
                                        <p:cTn id="22" dur="10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04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419">
                                            <p:txEl>
                                              <p:pRg st="14" end="14"/>
                                            </p:txEl>
                                          </p:spTgt>
                                        </p:tgtEl>
                                        <p:attrNameLst>
                                          <p:attrName>style.visibility</p:attrName>
                                        </p:attrNameLst>
                                      </p:cBhvr>
                                      <p:to>
                                        <p:strVal val="visible"/>
                                      </p:to>
                                    </p:set>
                                    <p:animEffect transition="in" filter="fade">
                                      <p:cBhvr>
                                        <p:cTn id="28" dur="1000"/>
                                        <p:tgtEl>
                                          <p:spTgt spid="60419">
                                            <p:txEl>
                                              <p:pRg st="14" end="14"/>
                                            </p:txEl>
                                          </p:spTgt>
                                        </p:tgtEl>
                                      </p:cBhvr>
                                    </p:animEffect>
                                    <p:anim calcmode="lin" valueType="num">
                                      <p:cBhvr>
                                        <p:cTn id="29" dur="1000" fill="hold"/>
                                        <p:tgtEl>
                                          <p:spTgt spid="60419">
                                            <p:txEl>
                                              <p:pRg st="14" end="14"/>
                                            </p:txEl>
                                          </p:spTgt>
                                        </p:tgtEl>
                                        <p:attrNameLst>
                                          <p:attrName>ppt_x</p:attrName>
                                        </p:attrNameLst>
                                      </p:cBhvr>
                                      <p:tavLst>
                                        <p:tav tm="0">
                                          <p:val>
                                            <p:strVal val="#ppt_x"/>
                                          </p:val>
                                        </p:tav>
                                        <p:tav tm="100000">
                                          <p:val>
                                            <p:strVal val="#ppt_x"/>
                                          </p:val>
                                        </p:tav>
                                      </p:tavLst>
                                    </p:anim>
                                    <p:anim calcmode="lin" valueType="num">
                                      <p:cBhvr>
                                        <p:cTn id="30" dur="1000" fill="hold"/>
                                        <p:tgtEl>
                                          <p:spTgt spid="6041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419">
                                            <p:txEl>
                                              <p:pRg st="1" end="1"/>
                                            </p:txEl>
                                          </p:spTgt>
                                        </p:tgtEl>
                                        <p:attrNameLst>
                                          <p:attrName>style.visibility</p:attrName>
                                        </p:attrNameLst>
                                      </p:cBhvr>
                                      <p:to>
                                        <p:strVal val="visible"/>
                                      </p:to>
                                    </p:set>
                                    <p:animEffect transition="in" filter="fade">
                                      <p:cBhvr>
                                        <p:cTn id="35" dur="1000"/>
                                        <p:tgtEl>
                                          <p:spTgt spid="60419">
                                            <p:txEl>
                                              <p:pRg st="1" end="1"/>
                                            </p:txEl>
                                          </p:spTgt>
                                        </p:tgtEl>
                                      </p:cBhvr>
                                    </p:animEffect>
                                    <p:anim calcmode="lin" valueType="num">
                                      <p:cBhvr>
                                        <p:cTn id="36" dur="10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604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0419">
                                            <p:txEl>
                                              <p:pRg st="3" end="3"/>
                                            </p:txEl>
                                          </p:spTgt>
                                        </p:tgtEl>
                                        <p:attrNameLst>
                                          <p:attrName>style.visibility</p:attrName>
                                        </p:attrNameLst>
                                      </p:cBhvr>
                                      <p:to>
                                        <p:strVal val="visible"/>
                                      </p:to>
                                    </p:set>
                                    <p:animEffect transition="in" filter="fade">
                                      <p:cBhvr>
                                        <p:cTn id="42" dur="1000"/>
                                        <p:tgtEl>
                                          <p:spTgt spid="60419">
                                            <p:txEl>
                                              <p:pRg st="3" end="3"/>
                                            </p:txEl>
                                          </p:spTgt>
                                        </p:tgtEl>
                                      </p:cBhvr>
                                    </p:animEffect>
                                    <p:anim calcmode="lin" valueType="num">
                                      <p:cBhvr>
                                        <p:cTn id="43" dur="10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60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0419">
                                            <p:txEl>
                                              <p:pRg st="6" end="6"/>
                                            </p:txEl>
                                          </p:spTgt>
                                        </p:tgtEl>
                                        <p:attrNameLst>
                                          <p:attrName>style.visibility</p:attrName>
                                        </p:attrNameLst>
                                      </p:cBhvr>
                                      <p:to>
                                        <p:strVal val="visible"/>
                                      </p:to>
                                    </p:set>
                                    <p:animEffect transition="in" filter="fade">
                                      <p:cBhvr>
                                        <p:cTn id="49" dur="1000"/>
                                        <p:tgtEl>
                                          <p:spTgt spid="60419">
                                            <p:txEl>
                                              <p:pRg st="6" end="6"/>
                                            </p:txEl>
                                          </p:spTgt>
                                        </p:tgtEl>
                                      </p:cBhvr>
                                    </p:animEffect>
                                    <p:anim calcmode="lin" valueType="num">
                                      <p:cBhvr>
                                        <p:cTn id="50" dur="10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04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0419">
                                            <p:txEl>
                                              <p:pRg st="8" end="8"/>
                                            </p:txEl>
                                          </p:spTgt>
                                        </p:tgtEl>
                                        <p:attrNameLst>
                                          <p:attrName>style.visibility</p:attrName>
                                        </p:attrNameLst>
                                      </p:cBhvr>
                                      <p:to>
                                        <p:strVal val="visible"/>
                                      </p:to>
                                    </p:set>
                                    <p:animEffect transition="in" filter="fade">
                                      <p:cBhvr>
                                        <p:cTn id="56" dur="1000"/>
                                        <p:tgtEl>
                                          <p:spTgt spid="60419">
                                            <p:txEl>
                                              <p:pRg st="8" end="8"/>
                                            </p:txEl>
                                          </p:spTgt>
                                        </p:tgtEl>
                                      </p:cBhvr>
                                    </p:animEffect>
                                    <p:anim calcmode="lin" valueType="num">
                                      <p:cBhvr>
                                        <p:cTn id="57" dur="1000" fill="hold"/>
                                        <p:tgtEl>
                                          <p:spTgt spid="60419">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604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0419">
                                            <p:txEl>
                                              <p:pRg st="10" end="10"/>
                                            </p:txEl>
                                          </p:spTgt>
                                        </p:tgtEl>
                                        <p:attrNameLst>
                                          <p:attrName>style.visibility</p:attrName>
                                        </p:attrNameLst>
                                      </p:cBhvr>
                                      <p:to>
                                        <p:strVal val="visible"/>
                                      </p:to>
                                    </p:set>
                                    <p:animEffect transition="in" filter="fade">
                                      <p:cBhvr>
                                        <p:cTn id="63" dur="1000"/>
                                        <p:tgtEl>
                                          <p:spTgt spid="60419">
                                            <p:txEl>
                                              <p:pRg st="10" end="10"/>
                                            </p:txEl>
                                          </p:spTgt>
                                        </p:tgtEl>
                                      </p:cBhvr>
                                    </p:animEffect>
                                    <p:anim calcmode="lin" valueType="num">
                                      <p:cBhvr>
                                        <p:cTn id="64" dur="1000" fill="hold"/>
                                        <p:tgtEl>
                                          <p:spTgt spid="6041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6041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0419">
                                            <p:txEl>
                                              <p:pRg st="12" end="12"/>
                                            </p:txEl>
                                          </p:spTgt>
                                        </p:tgtEl>
                                        <p:attrNameLst>
                                          <p:attrName>style.visibility</p:attrName>
                                        </p:attrNameLst>
                                      </p:cBhvr>
                                      <p:to>
                                        <p:strVal val="visible"/>
                                      </p:to>
                                    </p:set>
                                    <p:animEffect transition="in" filter="fade">
                                      <p:cBhvr>
                                        <p:cTn id="70" dur="1000"/>
                                        <p:tgtEl>
                                          <p:spTgt spid="60419">
                                            <p:txEl>
                                              <p:pRg st="12" end="12"/>
                                            </p:txEl>
                                          </p:spTgt>
                                        </p:tgtEl>
                                      </p:cBhvr>
                                    </p:animEffect>
                                    <p:anim calcmode="lin" valueType="num">
                                      <p:cBhvr>
                                        <p:cTn id="71" dur="1000" fill="hold"/>
                                        <p:tgtEl>
                                          <p:spTgt spid="60419">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6041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7">
            <a:extLst>
              <a:ext uri="{FF2B5EF4-FFF2-40B4-BE49-F238E27FC236}">
                <a16:creationId xmlns:a16="http://schemas.microsoft.com/office/drawing/2014/main" id="{71C65E3E-896D-49EF-B958-76019FBA2B67}"/>
              </a:ext>
            </a:extLst>
          </p:cNvPr>
          <p:cNvSpPr>
            <a:spLocks noGrp="1" noChangeArrowheads="1"/>
          </p:cNvSpPr>
          <p:nvPr>
            <p:ph type="body" idx="1"/>
          </p:nvPr>
        </p:nvSpPr>
        <p:spPr>
          <a:xfrm>
            <a:off x="1907704" y="1844824"/>
            <a:ext cx="6821760" cy="4242792"/>
          </a:xfrm>
        </p:spPr>
        <p:txBody>
          <a:bodyPr/>
          <a:lstStyle/>
          <a:p>
            <a:pPr marL="0" indent="0">
              <a:lnSpc>
                <a:spcPct val="80000"/>
              </a:lnSpc>
              <a:buNone/>
            </a:pPr>
            <a:r>
              <a:rPr lang="fr-FR" altLang="ko-KR" sz="1800" dirty="0">
                <a:latin typeface="Verdana" panose="020B0604030504040204" pitchFamily="34" charset="0"/>
                <a:ea typeface="굴림" panose="020B0503020000020004" pitchFamily="34" charset="-127"/>
              </a:rPr>
              <a:t>L’immigration est de laisser une personne ou un groupe de personnes à se déplacer de leur lieu de résidence pour vivre </a:t>
            </a:r>
            <a:r>
              <a:rPr lang="fr-FR" altLang="ko-KR" sz="1800" dirty="0" err="1">
                <a:latin typeface="Verdana" panose="020B0604030504040204" pitchFamily="34" charset="0"/>
                <a:ea typeface="굴림" panose="020B0503020000020004" pitchFamily="34" charset="-127"/>
              </a:rPr>
              <a:t>ailleurs,et</a:t>
            </a:r>
            <a:r>
              <a:rPr lang="fr-FR" altLang="ko-KR" sz="1800" dirty="0">
                <a:latin typeface="Verdana" panose="020B0604030504040204" pitchFamily="34" charset="0"/>
                <a:ea typeface="굴림" panose="020B0503020000020004" pitchFamily="34" charset="-127"/>
              </a:rPr>
              <a:t> avec l’intention de rester dans le nouveau lieu pour une longue </a:t>
            </a:r>
            <a:r>
              <a:rPr lang="fr-FR" altLang="ko-KR" sz="1800" dirty="0" err="1">
                <a:latin typeface="Verdana" panose="020B0604030504040204" pitchFamily="34" charset="0"/>
                <a:ea typeface="굴림" panose="020B0503020000020004" pitchFamily="34" charset="-127"/>
              </a:rPr>
              <a:t>période,plus</a:t>
            </a:r>
            <a:r>
              <a:rPr lang="fr-FR" altLang="ko-KR" sz="1800" dirty="0">
                <a:latin typeface="Verdana" panose="020B0604030504040204" pitchFamily="34" charset="0"/>
                <a:ea typeface="굴림" panose="020B0503020000020004" pitchFamily="34" charset="-127"/>
              </a:rPr>
              <a:t> d’une visite ou voyage.</a:t>
            </a:r>
            <a:endParaRPr lang="en-US" altLang="ko-KR" sz="1800" dirty="0">
              <a:latin typeface="Verdana" panose="020B0604030504040204" pitchFamily="34" charset="0"/>
              <a:ea typeface="굴림" panose="020B0503020000020004" pitchFamily="34" charset="-127"/>
            </a:endParaRPr>
          </a:p>
          <a:p>
            <a:pPr marL="0" indent="0">
              <a:lnSpc>
                <a:spcPct val="80000"/>
              </a:lnSpc>
              <a:buNone/>
            </a:pPr>
            <a:endParaRPr lang="ru-RU" altLang="fr-FR" sz="1800" dirty="0"/>
          </a:p>
          <a:p>
            <a:pPr>
              <a:lnSpc>
                <a:spcPct val="80000"/>
              </a:lnSpc>
            </a:pPr>
            <a:endParaRPr lang="ru-RU" altLang="fr-FR" sz="1800" dirty="0"/>
          </a:p>
        </p:txBody>
      </p:sp>
      <p:sp>
        <p:nvSpPr>
          <p:cNvPr id="2" name="Title 1">
            <a:extLst>
              <a:ext uri="{FF2B5EF4-FFF2-40B4-BE49-F238E27FC236}">
                <a16:creationId xmlns:a16="http://schemas.microsoft.com/office/drawing/2014/main" id="{3D976DD4-F08D-45B7-A107-486F5BE02961}"/>
              </a:ext>
            </a:extLst>
          </p:cNvPr>
          <p:cNvSpPr>
            <a:spLocks noGrp="1"/>
          </p:cNvSpPr>
          <p:nvPr>
            <p:ph type="title"/>
          </p:nvPr>
        </p:nvSpPr>
        <p:spPr>
          <a:xfrm>
            <a:off x="886408" y="836712"/>
            <a:ext cx="7266992" cy="715962"/>
          </a:xfrm>
        </p:spPr>
        <p:txBody>
          <a:bodyPr/>
          <a:lstStyle/>
          <a:p>
            <a:pPr marL="571500" indent="-571500">
              <a:buFont typeface="Wingdings" panose="05000000000000000000" pitchFamily="2" charset="2"/>
              <a:buChar char="Ø"/>
            </a:pPr>
            <a:r>
              <a:rPr lang="fr-FR" sz="3200" dirty="0" err="1"/>
              <a:t>Definition</a:t>
            </a:r>
            <a:r>
              <a:rPr lang="fr-FR" sz="3200" dirty="0"/>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415">
                                            <p:txEl>
                                              <p:pRg st="0" end="0"/>
                                            </p:txEl>
                                          </p:spTgt>
                                        </p:tgtEl>
                                        <p:attrNameLst>
                                          <p:attrName>style.visibility</p:attrName>
                                        </p:attrNameLst>
                                      </p:cBhvr>
                                      <p:to>
                                        <p:strVal val="visible"/>
                                      </p:to>
                                    </p:set>
                                    <p:animEffect transition="in" filter="fade">
                                      <p:cBhvr>
                                        <p:cTn id="14" dur="1000"/>
                                        <p:tgtEl>
                                          <p:spTgt spid="17415">
                                            <p:txEl>
                                              <p:pRg st="0" end="0"/>
                                            </p:txEl>
                                          </p:spTgt>
                                        </p:tgtEl>
                                      </p:cBhvr>
                                    </p:animEffect>
                                    <p:anim calcmode="lin" valueType="num">
                                      <p:cBhvr>
                                        <p:cTn id="15" dur="1000" fill="hold"/>
                                        <p:tgtEl>
                                          <p:spTgt spid="174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4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DF581-199C-420F-A032-CFADD13B34FF}"/>
              </a:ext>
            </a:extLst>
          </p:cNvPr>
          <p:cNvSpPr>
            <a:spLocks noGrp="1"/>
          </p:cNvSpPr>
          <p:nvPr>
            <p:ph type="title"/>
          </p:nvPr>
        </p:nvSpPr>
        <p:spPr/>
        <p:txBody>
          <a:bodyPr/>
          <a:lstStyle/>
          <a:p>
            <a:pPr marL="571500" indent="-571500">
              <a:buFont typeface="Wingdings" panose="05000000000000000000" pitchFamily="2" charset="2"/>
              <a:buChar char="Ø"/>
            </a:pPr>
            <a:r>
              <a:rPr lang="fr-FR" sz="3200" dirty="0"/>
              <a:t>Les types :</a:t>
            </a:r>
          </a:p>
        </p:txBody>
      </p:sp>
      <p:graphicFrame>
        <p:nvGraphicFramePr>
          <p:cNvPr id="7" name="Content Placeholder 6">
            <a:extLst>
              <a:ext uri="{FF2B5EF4-FFF2-40B4-BE49-F238E27FC236}">
                <a16:creationId xmlns:a16="http://schemas.microsoft.com/office/drawing/2014/main" id="{218C4777-DB30-4E03-A080-E69E5F124A61}"/>
              </a:ext>
            </a:extLst>
          </p:cNvPr>
          <p:cNvGraphicFramePr>
            <a:graphicFrameLocks noGrp="1"/>
          </p:cNvGraphicFramePr>
          <p:nvPr>
            <p:ph idx="1"/>
            <p:extLst>
              <p:ext uri="{D42A27DB-BD31-4B8C-83A1-F6EECF244321}">
                <p14:modId xmlns:p14="http://schemas.microsoft.com/office/powerpoint/2010/main" val="748138754"/>
              </p:ext>
            </p:extLst>
          </p:nvPr>
        </p:nvGraphicFramePr>
        <p:xfrm>
          <a:off x="838200" y="1600200"/>
          <a:ext cx="73152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965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FA39-A551-412B-A869-CFBF23FE0F72}"/>
              </a:ext>
            </a:extLst>
          </p:cNvPr>
          <p:cNvSpPr>
            <a:spLocks noGrp="1"/>
          </p:cNvSpPr>
          <p:nvPr>
            <p:ph type="title"/>
          </p:nvPr>
        </p:nvSpPr>
        <p:spPr/>
        <p:txBody>
          <a:bodyPr/>
          <a:lstStyle/>
          <a:p>
            <a:r>
              <a:rPr lang="fr-FR" dirty="0"/>
              <a:t>     </a:t>
            </a:r>
            <a:r>
              <a:rPr lang="fr-FR" sz="3600" dirty="0"/>
              <a:t>Immigration Clandestine</a:t>
            </a:r>
            <a:endParaRPr lang="fr-FR" dirty="0"/>
          </a:p>
        </p:txBody>
      </p:sp>
      <p:pic>
        <p:nvPicPr>
          <p:cNvPr id="5" name="Content Placeholder 4">
            <a:extLst>
              <a:ext uri="{FF2B5EF4-FFF2-40B4-BE49-F238E27FC236}">
                <a16:creationId xmlns:a16="http://schemas.microsoft.com/office/drawing/2014/main" id="{9D5111D5-14EE-4A7D-85F4-512A6C8B1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925" y="1628800"/>
            <a:ext cx="7143750" cy="4133850"/>
          </a:xfrm>
        </p:spPr>
      </p:pic>
    </p:spTree>
    <p:extLst>
      <p:ext uri="{BB962C8B-B14F-4D97-AF65-F5344CB8AC3E}">
        <p14:creationId xmlns:p14="http://schemas.microsoft.com/office/powerpoint/2010/main" val="18236102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0BA9-7C4F-4924-9563-199843F4D8DD}"/>
              </a:ext>
            </a:extLst>
          </p:cNvPr>
          <p:cNvSpPr>
            <a:spLocks noGrp="1"/>
          </p:cNvSpPr>
          <p:nvPr>
            <p:ph type="title"/>
          </p:nvPr>
        </p:nvSpPr>
        <p:spPr/>
        <p:txBody>
          <a:bodyPr/>
          <a:lstStyle/>
          <a:p>
            <a:pPr marL="457200" indent="-457200">
              <a:buFont typeface="Wingdings" panose="05000000000000000000" pitchFamily="2" charset="2"/>
              <a:buChar char="ü"/>
            </a:pPr>
            <a:r>
              <a:rPr lang="fr-FR" sz="3200" dirty="0" err="1"/>
              <a:t>Definition</a:t>
            </a:r>
            <a:r>
              <a:rPr lang="fr-FR" sz="3200" dirty="0"/>
              <a:t> :</a:t>
            </a:r>
          </a:p>
        </p:txBody>
      </p:sp>
      <p:sp>
        <p:nvSpPr>
          <p:cNvPr id="3" name="Content Placeholder 2">
            <a:extLst>
              <a:ext uri="{FF2B5EF4-FFF2-40B4-BE49-F238E27FC236}">
                <a16:creationId xmlns:a16="http://schemas.microsoft.com/office/drawing/2014/main" id="{74AA61FD-999B-4AF5-AB66-5FA0565143AE}"/>
              </a:ext>
            </a:extLst>
          </p:cNvPr>
          <p:cNvSpPr>
            <a:spLocks noGrp="1"/>
          </p:cNvSpPr>
          <p:nvPr>
            <p:ph idx="1"/>
          </p:nvPr>
        </p:nvSpPr>
        <p:spPr>
          <a:xfrm>
            <a:off x="1547664" y="1524000"/>
            <a:ext cx="6605736" cy="4267200"/>
          </a:xfrm>
        </p:spPr>
        <p:txBody>
          <a:bodyPr/>
          <a:lstStyle/>
          <a:p>
            <a:pPr marL="0" indent="0">
              <a:buNone/>
            </a:pPr>
            <a:endParaRPr lang="fr-FR" sz="1800" dirty="0"/>
          </a:p>
          <a:p>
            <a:pPr marL="0" indent="0">
              <a:buNone/>
            </a:pPr>
            <a:r>
              <a:rPr lang="fr-FR" sz="1800" dirty="0"/>
              <a:t>L'immigration clandestine, l'immigration illégale, ou parfois immigration irrégulière est l'entrée illégale, illicite, ou discrète sur un territoire national d'étrangers n'ayant pas réalisé les formalités attendues.</a:t>
            </a:r>
          </a:p>
        </p:txBody>
      </p:sp>
    </p:spTree>
    <p:extLst>
      <p:ext uri="{BB962C8B-B14F-4D97-AF65-F5344CB8AC3E}">
        <p14:creationId xmlns:p14="http://schemas.microsoft.com/office/powerpoint/2010/main" val="673534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B188-A573-4A21-894B-974093D45C7F}"/>
              </a:ext>
            </a:extLst>
          </p:cNvPr>
          <p:cNvSpPr>
            <a:spLocks noGrp="1"/>
          </p:cNvSpPr>
          <p:nvPr>
            <p:ph type="title"/>
          </p:nvPr>
        </p:nvSpPr>
        <p:spPr/>
        <p:txBody>
          <a:bodyPr/>
          <a:lstStyle/>
          <a:p>
            <a:pPr marL="457200" indent="-457200">
              <a:buFont typeface="Wingdings" panose="05000000000000000000" pitchFamily="2" charset="2"/>
              <a:buChar char="ü"/>
            </a:pPr>
            <a:r>
              <a:rPr lang="fr-FR" sz="3200" dirty="0"/>
              <a:t>Les causes :</a:t>
            </a:r>
          </a:p>
        </p:txBody>
      </p:sp>
      <p:sp>
        <p:nvSpPr>
          <p:cNvPr id="3" name="Content Placeholder 2">
            <a:extLst>
              <a:ext uri="{FF2B5EF4-FFF2-40B4-BE49-F238E27FC236}">
                <a16:creationId xmlns:a16="http://schemas.microsoft.com/office/drawing/2014/main" id="{891E11D8-F2C7-4F85-9145-2FBC3E6D5A1F}"/>
              </a:ext>
            </a:extLst>
          </p:cNvPr>
          <p:cNvSpPr>
            <a:spLocks noGrp="1"/>
          </p:cNvSpPr>
          <p:nvPr>
            <p:ph idx="1"/>
          </p:nvPr>
        </p:nvSpPr>
        <p:spPr>
          <a:xfrm>
            <a:off x="838200" y="1536170"/>
            <a:ext cx="7315200" cy="4191000"/>
          </a:xfrm>
        </p:spPr>
        <p:txBody>
          <a:bodyPr/>
          <a:lstStyle/>
          <a:p>
            <a:pPr marL="0" indent="0">
              <a:buNone/>
            </a:pPr>
            <a:endParaRPr lang="fr-FR" sz="1800" dirty="0"/>
          </a:p>
          <a:p>
            <a:r>
              <a:rPr lang="fr-FR" sz="1800" dirty="0"/>
              <a:t>➤ Le marché du travail, le manque de possibilités d'emploi résultat dans une plus grande </a:t>
            </a:r>
            <a:r>
              <a:rPr lang="fr-FR" sz="1800" dirty="0" err="1"/>
              <a:t>proportoin</a:t>
            </a:r>
            <a:r>
              <a:rPr lang="fr-FR" sz="1800" dirty="0"/>
              <a:t> de  chômeurs.</a:t>
            </a:r>
          </a:p>
          <a:p>
            <a:endParaRPr lang="fr-FR" sz="1800" dirty="0"/>
          </a:p>
          <a:p>
            <a:r>
              <a:rPr lang="fr-FR" sz="1800" dirty="0"/>
              <a:t>➤ La proximité géographique, ce qui facilite les marocains émigrent vers l'Europe.</a:t>
            </a:r>
          </a:p>
          <a:p>
            <a:endParaRPr lang="fr-FR" sz="1800" dirty="0"/>
          </a:p>
          <a:p>
            <a:r>
              <a:rPr lang="fr-FR" sz="1800" dirty="0"/>
              <a:t>➤La souffrance sociale qui se manifeste dans des conditions extrêmes, ce qui est la pauvreté et le niveau de vie et la cruauté de la société avec la conséquences que les problèmes et les troubles mentaux.</a:t>
            </a:r>
          </a:p>
          <a:p>
            <a:endParaRPr lang="fr-FR" sz="1800" dirty="0"/>
          </a:p>
          <a:p>
            <a:endParaRPr lang="fr-FR" sz="1800" dirty="0"/>
          </a:p>
          <a:p>
            <a:endParaRPr lang="fr-FR" sz="1800" dirty="0"/>
          </a:p>
        </p:txBody>
      </p:sp>
    </p:spTree>
    <p:extLst>
      <p:ext uri="{BB962C8B-B14F-4D97-AF65-F5344CB8AC3E}">
        <p14:creationId xmlns:p14="http://schemas.microsoft.com/office/powerpoint/2010/main" val="25072945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CFC5-4CF9-489F-B74F-6EC9CC8105D8}"/>
              </a:ext>
            </a:extLst>
          </p:cNvPr>
          <p:cNvSpPr>
            <a:spLocks noGrp="1"/>
          </p:cNvSpPr>
          <p:nvPr>
            <p:ph type="title"/>
          </p:nvPr>
        </p:nvSpPr>
        <p:spPr/>
        <p:txBody>
          <a:bodyPr/>
          <a:lstStyle/>
          <a:p>
            <a:pPr marL="457200" indent="-457200">
              <a:buFont typeface="Wingdings" panose="05000000000000000000" pitchFamily="2" charset="2"/>
              <a:buChar char="ü"/>
            </a:pPr>
            <a:r>
              <a:rPr lang="fr-FR" sz="3200" dirty="0"/>
              <a:t>Les </a:t>
            </a:r>
            <a:r>
              <a:rPr lang="fr-FR" sz="3200" dirty="0" err="1"/>
              <a:t>consequences</a:t>
            </a:r>
            <a:r>
              <a:rPr lang="fr-FR" sz="3200" dirty="0"/>
              <a:t> :</a:t>
            </a:r>
          </a:p>
        </p:txBody>
      </p:sp>
      <p:sp>
        <p:nvSpPr>
          <p:cNvPr id="3" name="Content Placeholder 2">
            <a:extLst>
              <a:ext uri="{FF2B5EF4-FFF2-40B4-BE49-F238E27FC236}">
                <a16:creationId xmlns:a16="http://schemas.microsoft.com/office/drawing/2014/main" id="{F5769413-6B1D-4BAC-9A04-130851C85E8A}"/>
              </a:ext>
            </a:extLst>
          </p:cNvPr>
          <p:cNvSpPr>
            <a:spLocks noGrp="1"/>
          </p:cNvSpPr>
          <p:nvPr>
            <p:ph idx="1"/>
          </p:nvPr>
        </p:nvSpPr>
        <p:spPr/>
        <p:txBody>
          <a:bodyPr/>
          <a:lstStyle/>
          <a:p>
            <a:r>
              <a:rPr lang="fr-FR" sz="1800" dirty="0"/>
              <a:t>✓ Point de vue économique :</a:t>
            </a:r>
          </a:p>
          <a:p>
            <a:pPr marL="0" indent="0">
              <a:buNone/>
            </a:pPr>
            <a:r>
              <a:rPr lang="fr-FR" sz="1800" dirty="0"/>
              <a:t>    Pour le pays d'accueil, l'immigration a un effet positif car il y a apport d'une main-d'œuvre prête à l'emploi. Mais elle revêt également des aspects négatifs car il y a une population à gérer. Par ailleurs, l'envoi d'argent vers le pays d'origine a un impact sur le taux de change dans le pays d'immigration.</a:t>
            </a:r>
          </a:p>
          <a:p>
            <a:pPr marL="0" indent="0">
              <a:buNone/>
            </a:pPr>
            <a:r>
              <a:rPr lang="fr-FR" sz="1800" dirty="0"/>
              <a:t>    Pour le pays d'origine, l'immigration est positive par l'envoi d'argent aux familles. Cependant la baisse de main-d'œuvre disponible dans ces régions entrave tout effort de relance économique.</a:t>
            </a:r>
          </a:p>
          <a:p>
            <a:endParaRPr lang="fr-FR" sz="1800" dirty="0"/>
          </a:p>
        </p:txBody>
      </p:sp>
    </p:spTree>
    <p:extLst>
      <p:ext uri="{BB962C8B-B14F-4D97-AF65-F5344CB8AC3E}">
        <p14:creationId xmlns:p14="http://schemas.microsoft.com/office/powerpoint/2010/main" val="2454427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C92F2-5DE5-4519-8088-34C4B2CC095F}"/>
              </a:ext>
            </a:extLst>
          </p:cNvPr>
          <p:cNvSpPr>
            <a:spLocks noGrp="1"/>
          </p:cNvSpPr>
          <p:nvPr>
            <p:ph idx="1"/>
          </p:nvPr>
        </p:nvSpPr>
        <p:spPr>
          <a:xfrm>
            <a:off x="611560" y="908720"/>
            <a:ext cx="7128792" cy="4039547"/>
          </a:xfrm>
        </p:spPr>
        <p:txBody>
          <a:bodyPr/>
          <a:lstStyle/>
          <a:p>
            <a:r>
              <a:rPr lang="fr-FR" sz="1800" dirty="0"/>
              <a:t>✓ Point de vue social:</a:t>
            </a:r>
          </a:p>
          <a:p>
            <a:pPr marL="0" indent="0">
              <a:buNone/>
            </a:pPr>
            <a:r>
              <a:rPr lang="fr-FR" sz="1800" dirty="0"/>
              <a:t>   Dans le pays d'accueil, l'accroissement des minorités ethniques engendre des phénomènes de racisme et de xénophobie.</a:t>
            </a:r>
          </a:p>
          <a:p>
            <a:pPr marL="0" indent="0">
              <a:buNone/>
            </a:pPr>
            <a:r>
              <a:rPr lang="fr-FR" sz="1800" dirty="0"/>
              <a:t>   D'autre part, dans le pays d'origine, la baisse de la population tend à réduire les conflits sociaux et à stabiliser les pouvoirs politiques.</a:t>
            </a:r>
          </a:p>
          <a:p>
            <a:endParaRPr lang="fr-FR" sz="1800" dirty="0"/>
          </a:p>
          <a:p>
            <a:r>
              <a:rPr lang="fr-FR" sz="1800" dirty="0"/>
              <a:t>✓ Point de vue juridique:</a:t>
            </a:r>
          </a:p>
          <a:p>
            <a:pPr marL="0" indent="0">
              <a:buNone/>
            </a:pPr>
            <a:r>
              <a:rPr lang="fr-FR" sz="1800" dirty="0"/>
              <a:t>    L'immigration entraîne pour le pays d'accueil le développement et la modification du droit de la circulation des personnes et d'autres branches du droit influencées par la présence d'étrangers (Droit de l'Homme, Droit International Privé, Droit familial, Droit social et administratif, Droit pénal). </a:t>
            </a:r>
          </a:p>
          <a:p>
            <a:endParaRPr lang="fr-FR" sz="1800" dirty="0"/>
          </a:p>
        </p:txBody>
      </p:sp>
    </p:spTree>
    <p:extLst>
      <p:ext uri="{BB962C8B-B14F-4D97-AF65-F5344CB8AC3E}">
        <p14:creationId xmlns:p14="http://schemas.microsoft.com/office/powerpoint/2010/main" val="3358340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point-template-24">
  <a:themeElements>
    <a:clrScheme name="">
      <a:dk1>
        <a:srgbClr val="4D4D4D"/>
      </a:dk1>
      <a:lt1>
        <a:srgbClr val="EAEAEA"/>
      </a:lt1>
      <a:dk2>
        <a:srgbClr val="4D4D4D"/>
      </a:dk2>
      <a:lt2>
        <a:srgbClr val="0890FE"/>
      </a:lt2>
      <a:accent1>
        <a:srgbClr val="21A1FF"/>
      </a:accent1>
      <a:accent2>
        <a:srgbClr val="3CB1EB"/>
      </a:accent2>
      <a:accent3>
        <a:srgbClr val="F3F3F3"/>
      </a:accent3>
      <a:accent4>
        <a:srgbClr val="404040"/>
      </a:accent4>
      <a:accent5>
        <a:srgbClr val="ABCDFF"/>
      </a:accent5>
      <a:accent6>
        <a:srgbClr val="35A0D5"/>
      </a:accent6>
      <a:hlink>
        <a:srgbClr val="69A4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fr-FR"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116DE4"/>
        </a:lt2>
        <a:accent1>
          <a:srgbClr val="235CAF"/>
        </a:accent1>
        <a:accent2>
          <a:srgbClr val="54A1EE"/>
        </a:accent2>
        <a:accent3>
          <a:srgbClr val="FFFFFF"/>
        </a:accent3>
        <a:accent4>
          <a:srgbClr val="404040"/>
        </a:accent4>
        <a:accent5>
          <a:srgbClr val="ACB5D4"/>
        </a:accent5>
        <a:accent6>
          <a:srgbClr val="4B91D8"/>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246DD8"/>
        </a:lt2>
        <a:accent1>
          <a:srgbClr val="2FC5F1"/>
        </a:accent1>
        <a:accent2>
          <a:srgbClr val="218DEB"/>
        </a:accent2>
        <a:accent3>
          <a:srgbClr val="FFFFFF"/>
        </a:accent3>
        <a:accent4>
          <a:srgbClr val="404040"/>
        </a:accent4>
        <a:accent5>
          <a:srgbClr val="ADDFF7"/>
        </a:accent5>
        <a:accent6>
          <a:srgbClr val="1D7FD5"/>
        </a:accent6>
        <a:hlink>
          <a:srgbClr val="39A1E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4377BA"/>
        </a:lt2>
        <a:accent1>
          <a:srgbClr val="5793D1"/>
        </a:accent1>
        <a:accent2>
          <a:srgbClr val="5FA2DB"/>
        </a:accent2>
        <a:accent3>
          <a:srgbClr val="FFFFFF"/>
        </a:accent3>
        <a:accent4>
          <a:srgbClr val="404040"/>
        </a:accent4>
        <a:accent5>
          <a:srgbClr val="B4C8E5"/>
        </a:accent5>
        <a:accent6>
          <a:srgbClr val="5592C6"/>
        </a:accent6>
        <a:hlink>
          <a:srgbClr val="68AEE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0067B5"/>
        </a:lt2>
        <a:accent1>
          <a:srgbClr val="1881BF"/>
        </a:accent1>
        <a:accent2>
          <a:srgbClr val="39B0DA"/>
        </a:accent2>
        <a:accent3>
          <a:srgbClr val="FFFFFF"/>
        </a:accent3>
        <a:accent4>
          <a:srgbClr val="404040"/>
        </a:accent4>
        <a:accent5>
          <a:srgbClr val="ABC1DC"/>
        </a:accent5>
        <a:accent6>
          <a:srgbClr val="339FC5"/>
        </a:accent6>
        <a:hlink>
          <a:srgbClr val="40B0D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026788"/>
        </a:lt2>
        <a:accent1>
          <a:srgbClr val="0089B3"/>
        </a:accent1>
        <a:accent2>
          <a:srgbClr val="01A2CE"/>
        </a:accent2>
        <a:accent3>
          <a:srgbClr val="FFFFFF"/>
        </a:accent3>
        <a:accent4>
          <a:srgbClr val="404040"/>
        </a:accent4>
        <a:accent5>
          <a:srgbClr val="AAC4D6"/>
        </a:accent5>
        <a:accent6>
          <a:srgbClr val="0192BA"/>
        </a:accent6>
        <a:hlink>
          <a:srgbClr val="01B3D8"/>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559CC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036CB7"/>
        </a:lt2>
        <a:accent1>
          <a:srgbClr val="1878BD"/>
        </a:accent1>
        <a:accent2>
          <a:srgbClr val="3E8EC8"/>
        </a:accent2>
        <a:accent3>
          <a:srgbClr val="FFFFFF"/>
        </a:accent3>
        <a:accent4>
          <a:srgbClr val="404040"/>
        </a:accent4>
        <a:accent5>
          <a:srgbClr val="ABBEDB"/>
        </a:accent5>
        <a:accent6>
          <a:srgbClr val="3780B5"/>
        </a:accent6>
        <a:hlink>
          <a:srgbClr val="006AB6"/>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0045A3"/>
        </a:lt2>
        <a:accent1>
          <a:srgbClr val="005AB6"/>
        </a:accent1>
        <a:accent2>
          <a:srgbClr val="0073CF"/>
        </a:accent2>
        <a:accent3>
          <a:srgbClr val="FFFFFF"/>
        </a:accent3>
        <a:accent4>
          <a:srgbClr val="404040"/>
        </a:accent4>
        <a:accent5>
          <a:srgbClr val="AAB5D7"/>
        </a:accent5>
        <a:accent6>
          <a:srgbClr val="0068BB"/>
        </a:accent6>
        <a:hlink>
          <a:srgbClr val="0084D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205EDC"/>
        </a:lt2>
        <a:accent1>
          <a:srgbClr val="3488E9"/>
        </a:accent1>
        <a:accent2>
          <a:srgbClr val="50B3F5"/>
        </a:accent2>
        <a:accent3>
          <a:srgbClr val="FFFFFF"/>
        </a:accent3>
        <a:accent4>
          <a:srgbClr val="404040"/>
        </a:accent4>
        <a:accent5>
          <a:srgbClr val="AEC3F2"/>
        </a:accent5>
        <a:accent6>
          <a:srgbClr val="48A2DE"/>
        </a:accent6>
        <a:hlink>
          <a:srgbClr val="65D4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89B9"/>
        </a:lt2>
        <a:accent1>
          <a:srgbClr val="0DA5C9"/>
        </a:accent1>
        <a:accent2>
          <a:srgbClr val="31AED5"/>
        </a:accent2>
        <a:accent3>
          <a:srgbClr val="FFFFFF"/>
        </a:accent3>
        <a:accent4>
          <a:srgbClr val="404040"/>
        </a:accent4>
        <a:accent5>
          <a:srgbClr val="AACFE1"/>
        </a:accent5>
        <a:accent6>
          <a:srgbClr val="2B9DC1"/>
        </a:accent6>
        <a:hlink>
          <a:srgbClr val="4AC9D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7CB9"/>
        </a:lt2>
        <a:accent1>
          <a:srgbClr val="078CCF"/>
        </a:accent1>
        <a:accent2>
          <a:srgbClr val="2AA5DC"/>
        </a:accent2>
        <a:accent3>
          <a:srgbClr val="FFFFFF"/>
        </a:accent3>
        <a:accent4>
          <a:srgbClr val="404040"/>
        </a:accent4>
        <a:accent5>
          <a:srgbClr val="AAC5E4"/>
        </a:accent5>
        <a:accent6>
          <a:srgbClr val="2595C7"/>
        </a:accent6>
        <a:hlink>
          <a:srgbClr val="49B8D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4">
        <a:dk1>
          <a:srgbClr val="4D4D4D"/>
        </a:dk1>
        <a:lt1>
          <a:srgbClr val="FFFFFF"/>
        </a:lt1>
        <a:dk2>
          <a:srgbClr val="4D4D4D"/>
        </a:dk2>
        <a:lt2>
          <a:srgbClr val="0890FE"/>
        </a:lt2>
        <a:accent1>
          <a:srgbClr val="21A1FF"/>
        </a:accent1>
        <a:accent2>
          <a:srgbClr val="3CB1EB"/>
        </a:accent2>
        <a:accent3>
          <a:srgbClr val="FFFFFF"/>
        </a:accent3>
        <a:accent4>
          <a:srgbClr val="404040"/>
        </a:accent4>
        <a:accent5>
          <a:srgbClr val="ABCDFF"/>
        </a:accent5>
        <a:accent6>
          <a:srgbClr val="35A0D5"/>
        </a:accent6>
        <a:hlink>
          <a:srgbClr val="60CAF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5">
        <a:dk1>
          <a:srgbClr val="4D4D4D"/>
        </a:dk1>
        <a:lt1>
          <a:srgbClr val="FFFFFF"/>
        </a:lt1>
        <a:dk2>
          <a:srgbClr val="4D4D4D"/>
        </a:dk2>
        <a:lt2>
          <a:srgbClr val="0890FE"/>
        </a:lt2>
        <a:accent1>
          <a:srgbClr val="21A1FF"/>
        </a:accent1>
        <a:accent2>
          <a:srgbClr val="3CB1EB"/>
        </a:accent2>
        <a:accent3>
          <a:srgbClr val="FFFFFF"/>
        </a:accent3>
        <a:accent4>
          <a:srgbClr val="404040"/>
        </a:accent4>
        <a:accent5>
          <a:srgbClr val="ABCDFF"/>
        </a:accent5>
        <a:accent6>
          <a:srgbClr val="35A0D5"/>
        </a:accent6>
        <a:hlink>
          <a:srgbClr val="00A42B"/>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6">
        <a:dk1>
          <a:srgbClr val="4D4D4D"/>
        </a:dk1>
        <a:lt1>
          <a:srgbClr val="FFFFFF"/>
        </a:lt1>
        <a:dk2>
          <a:srgbClr val="4D4D4D"/>
        </a:dk2>
        <a:lt2>
          <a:srgbClr val="0890FE"/>
        </a:lt2>
        <a:accent1>
          <a:srgbClr val="21A1FF"/>
        </a:accent1>
        <a:accent2>
          <a:srgbClr val="3CB1EB"/>
        </a:accent2>
        <a:accent3>
          <a:srgbClr val="FFFFFF"/>
        </a:accent3>
        <a:accent4>
          <a:srgbClr val="404040"/>
        </a:accent4>
        <a:accent5>
          <a:srgbClr val="ABCDFF"/>
        </a:accent5>
        <a:accent6>
          <a:srgbClr val="35A0D5"/>
        </a:accent6>
        <a:hlink>
          <a:srgbClr val="69A4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744</TotalTime>
  <Words>939</Words>
  <Application>Microsoft Office PowerPoint</Application>
  <PresentationFormat>On-screen Show (4:3)</PresentationFormat>
  <Paragraphs>79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Microsoft Sans Serif</vt:lpstr>
      <vt:lpstr>Verdana</vt:lpstr>
      <vt:lpstr>Wingdings</vt:lpstr>
      <vt:lpstr>powerpoint-template-24</vt:lpstr>
      <vt:lpstr>L’IMMIGRATION</vt:lpstr>
      <vt:lpstr>LE PLAN</vt:lpstr>
      <vt:lpstr>Definition :</vt:lpstr>
      <vt:lpstr>Les types :</vt:lpstr>
      <vt:lpstr>     Immigration Clandestine</vt:lpstr>
      <vt:lpstr>Definition :</vt:lpstr>
      <vt:lpstr>Les causes :</vt:lpstr>
      <vt:lpstr>Les consequences :</vt:lpstr>
      <vt:lpstr>PowerPoint Presentation</vt:lpstr>
      <vt:lpstr>Les solutions :</vt:lpstr>
      <vt:lpstr>       Immigration legale</vt:lpstr>
      <vt:lpstr>Les avantages :</vt:lpstr>
      <vt:lpstr>Definition :</vt:lpstr>
      <vt:lpstr>Les inconvinients :</vt:lpstr>
      <vt:lpstr>PowerPoint Presentation</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L’IMMIGRATION</dc:title>
  <dc:creator>HP</dc:creator>
  <cp:lastModifiedBy>HP</cp:lastModifiedBy>
  <cp:revision>39</cp:revision>
  <dcterms:created xsi:type="dcterms:W3CDTF">2022-12-24T13:24:47Z</dcterms:created>
  <dcterms:modified xsi:type="dcterms:W3CDTF">2023-01-06T21:33:08Z</dcterms:modified>
</cp:coreProperties>
</file>