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9" r:id="rId2"/>
    <p:sldId id="257" r:id="rId3"/>
    <p:sldId id="258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2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2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65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4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9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13" y="1496874"/>
            <a:ext cx="9950387" cy="24592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9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endParaRPr lang="en-US" sz="9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35" y="3453123"/>
            <a:ext cx="8946541" cy="1914172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C00000"/>
                </a:solidFill>
              </a:rPr>
              <a:t>To My Presentation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" y="1648121"/>
            <a:ext cx="7994677" cy="450215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0671" y="776613"/>
            <a:ext cx="5398717" cy="66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Terminal Read the File and Display the Pay-Slip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0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55308" y="237994"/>
            <a:ext cx="4584526" cy="989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Total Sell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" y="2893512"/>
            <a:ext cx="7057203" cy="369517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13983" y="1528175"/>
            <a:ext cx="7866345" cy="688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Shows us the Total sell of a whole day by storing Customer Name and Purchase details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3983" y="2361156"/>
            <a:ext cx="5060515" cy="38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demo of Showing a day selling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31091" y="450938"/>
            <a:ext cx="4108537" cy="102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Storing Sell Details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1144" y="1803748"/>
            <a:ext cx="8329809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details will Store in a file for future sell inventory With sell date and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1144" y="2668043"/>
            <a:ext cx="5311037" cy="41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demo of storing sell details Date and Time 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3166409"/>
            <a:ext cx="5783171" cy="32495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27519" y="3288995"/>
            <a:ext cx="2004164" cy="1032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&amp; Time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227519" y="4791205"/>
            <a:ext cx="2004164" cy="1189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sell of specific Day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42729" y="3805237"/>
            <a:ext cx="3596899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42729" y="4791204"/>
            <a:ext cx="3596899" cy="35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7136" y="2109216"/>
            <a:ext cx="2962656" cy="81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Customer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76672" y="2109216"/>
            <a:ext cx="2852928" cy="81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Business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28544" y="316992"/>
            <a:ext cx="3779520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Benefits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07136" y="3864864"/>
            <a:ext cx="2962656" cy="242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Legal information about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Changing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Understanding about 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6672" y="3864864"/>
            <a:ext cx="2852928" cy="242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Legal information about sells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Automation of billing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901952" y="3145536"/>
            <a:ext cx="371856" cy="499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608064" y="3145536"/>
            <a:ext cx="341376" cy="499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7312" y="426720"/>
            <a:ext cx="3767328" cy="117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Conclusion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2336" y="1987296"/>
            <a:ext cx="2487168" cy="117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Legal Purchase for customer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80816" y="1987296"/>
            <a:ext cx="2560320" cy="117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inventory management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2448" y="1987296"/>
            <a:ext cx="2292096" cy="117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time consume for billing system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2336" y="4133088"/>
            <a:ext cx="2487168" cy="129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detail for future observation about sells in 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80816" y="4133088"/>
            <a:ext cx="2560320" cy="129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customer Service in business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32448" y="4133088"/>
            <a:ext cx="2292096" cy="129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Legal way of changing product for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82" y="292608"/>
            <a:ext cx="9588330" cy="48036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/>
          <p:nvPr/>
        </p:nvSpPr>
        <p:spPr>
          <a:xfrm>
            <a:off x="2325962" y="3206496"/>
            <a:ext cx="5535168" cy="4632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rgbClr val="C00000"/>
                </a:solidFill>
              </a:rPr>
              <a:t>For your kind attention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509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INTRODUCTION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Name : </a:t>
            </a:r>
            <a:r>
              <a:rPr lang="en-US" b="1" dirty="0" err="1" smtClean="0"/>
              <a:t>Iftaker</a:t>
            </a:r>
            <a:r>
              <a:rPr lang="en-US" b="1" dirty="0" smtClean="0"/>
              <a:t> Siddique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Roll no : 20CSE036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Department : Computer Science and Engineering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Institution : </a:t>
            </a:r>
            <a:r>
              <a:rPr lang="en-US" b="1" dirty="0" err="1" smtClean="0"/>
              <a:t>Bangabandhu</a:t>
            </a:r>
            <a:r>
              <a:rPr lang="en-US" b="1" dirty="0" smtClean="0"/>
              <a:t> Sheikh </a:t>
            </a:r>
            <a:r>
              <a:rPr lang="en-US" b="1" dirty="0" err="1" smtClean="0"/>
              <a:t>Mujibur</a:t>
            </a:r>
            <a:r>
              <a:rPr lang="en-US" b="1" dirty="0" smtClean="0"/>
              <a:t> Rahman Science and Technology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section : 2020-21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Project Title : Creating a money-slip and storing sell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Supervisor Name : Md. </a:t>
            </a:r>
            <a:r>
              <a:rPr lang="en-US" b="1" dirty="0" err="1" smtClean="0"/>
              <a:t>Monowar</a:t>
            </a:r>
            <a:r>
              <a:rPr lang="en-US" b="1" dirty="0" smtClean="0"/>
              <a:t> Hossain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Designation : </a:t>
            </a:r>
            <a:r>
              <a:rPr lang="en-US" b="1" dirty="0" smtClean="0"/>
              <a:t>Assistant </a:t>
            </a:r>
            <a:r>
              <a:rPr lang="en-US" b="1" dirty="0" smtClean="0"/>
              <a:t>Professor</a:t>
            </a:r>
            <a:r>
              <a:rPr lang="en-US" b="1" dirty="0" smtClean="0"/>
              <a:t>, BSMRSTU.</a:t>
            </a:r>
          </a:p>
        </p:txBody>
      </p:sp>
    </p:spTree>
    <p:extLst>
      <p:ext uri="{BB962C8B-B14F-4D97-AF65-F5344CB8AC3E}">
        <p14:creationId xmlns:p14="http://schemas.microsoft.com/office/powerpoint/2010/main" val="6865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Money-slip and store the sell details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b="1" u="sng" dirty="0" smtClean="0">
                <a:solidFill>
                  <a:srgbClr val="C00000"/>
                </a:solidFill>
              </a:rPr>
              <a:t>of a Punjabi Shop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52811" y="2642992"/>
            <a:ext cx="2893512" cy="209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Money-slip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1556" y="2580361"/>
            <a:ext cx="3043825" cy="215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Storing the Sell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rgbClr val="C00000"/>
                </a:solidFill>
              </a:rPr>
              <a:t>Importance of Money-slip and Sell details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2707" y="1930400"/>
            <a:ext cx="7640877" cy="6875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legal proof of purchase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02707" y="3206663"/>
            <a:ext cx="7640877" cy="7279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Financial Tracking of sell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302707" y="4523287"/>
            <a:ext cx="7640877" cy="764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Legal Protection for both Customer and seller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45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30881" y="225468"/>
            <a:ext cx="3294346" cy="1202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Methodology</a:t>
            </a:r>
            <a:endParaRPr lang="en-US" sz="2800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864296" y="1623687"/>
            <a:ext cx="2730674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C++ Language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64296" y="5811689"/>
            <a:ext cx="2730674" cy="53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 Handling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64296" y="4572982"/>
            <a:ext cx="2693096" cy="56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64296" y="3324489"/>
            <a:ext cx="2718148" cy="57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Structure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2060531" y="2655518"/>
            <a:ext cx="338203" cy="400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33" y="1999468"/>
            <a:ext cx="3781953" cy="2124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60" y="4488679"/>
            <a:ext cx="2569559" cy="1446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27" y="4517524"/>
            <a:ext cx="2522329" cy="141730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782860" y="2442575"/>
            <a:ext cx="1903956" cy="106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2652" y="3181611"/>
            <a:ext cx="1778696" cy="16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44837" y="5483342"/>
            <a:ext cx="1390389" cy="70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367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u="sng" dirty="0" smtClean="0"/>
              <a:t>Demonstration</a:t>
            </a:r>
            <a:endParaRPr lang="en-US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814192" y="1628384"/>
            <a:ext cx="1753643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95596" y="1691014"/>
            <a:ext cx="2010424" cy="1197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Pay-slip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14575" y="1628030"/>
            <a:ext cx="1991639" cy="1213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Pay-slip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10218" y="3853526"/>
            <a:ext cx="2286002" cy="118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Total Sell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36920" y="3853526"/>
            <a:ext cx="2154477" cy="118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Sell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82443" y="651353"/>
            <a:ext cx="3344450" cy="88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Screen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53" y="2090350"/>
            <a:ext cx="6658430" cy="37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2132" y="501041"/>
            <a:ext cx="3331923" cy="1139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Pay-slip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7" y="2204580"/>
            <a:ext cx="4576587" cy="32943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8620" y="2204580"/>
            <a:ext cx="3394553" cy="61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Creating Slip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879" y="3557883"/>
            <a:ext cx="3269293" cy="450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879" y="4296427"/>
            <a:ext cx="3269293" cy="48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of Punjabi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3878" y="5072549"/>
            <a:ext cx="3269294" cy="42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 of Punjabi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035479" y="2937352"/>
            <a:ext cx="400833" cy="41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2888" y="375781"/>
            <a:ext cx="3958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Pay-Slip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1" y="3338186"/>
            <a:ext cx="6792239" cy="35198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585591" y="1534439"/>
            <a:ext cx="2768252" cy="111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Taking the Info about Customer From Create Pay-Slip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00499" y="1950928"/>
            <a:ext cx="526093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3249" y="1534439"/>
            <a:ext cx="2755726" cy="106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in a file as Pay-Slip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5591" y="2943618"/>
            <a:ext cx="2642993" cy="26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260</TotalTime>
  <Words>288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WELCOME</vt:lpstr>
      <vt:lpstr>INTRODUCTION</vt:lpstr>
      <vt:lpstr>Money-slip and store the sell details of a Punjabi Shop</vt:lpstr>
      <vt:lpstr>Importance of Money-slip and Sell details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IFTAKER TANVER</dc:creator>
  <cp:lastModifiedBy>IFTAKER TANVER</cp:lastModifiedBy>
  <cp:revision>23</cp:revision>
  <dcterms:created xsi:type="dcterms:W3CDTF">2023-07-16T14:10:36Z</dcterms:created>
  <dcterms:modified xsi:type="dcterms:W3CDTF">2023-07-18T04:37:44Z</dcterms:modified>
</cp:coreProperties>
</file>