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0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8231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9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5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18888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7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1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3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97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265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59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410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E8F2-2EA4-469F-ADB0-839B9E325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Multinomial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B9C96-4F72-47AB-8868-8EFBDAA13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 packages: “</a:t>
            </a:r>
            <a:r>
              <a:rPr lang="en-US" sz="2800" dirty="0" err="1"/>
              <a:t>nnet</a:t>
            </a:r>
            <a:r>
              <a:rPr lang="en-US" sz="2800" dirty="0"/>
              <a:t>” and “</a:t>
            </a:r>
            <a:r>
              <a:rPr lang="en-US" sz="2800" dirty="0" err="1"/>
              <a:t>mlogit</a:t>
            </a:r>
            <a:r>
              <a:rPr lang="en-US" sz="2800" dirty="0"/>
              <a:t>”</a:t>
            </a:r>
          </a:p>
          <a:p>
            <a:r>
              <a:rPr lang="en-US" dirty="0"/>
              <a:t>Ann Marie Gawel</a:t>
            </a:r>
          </a:p>
          <a:p>
            <a:r>
              <a:rPr lang="en-US" dirty="0" err="1"/>
              <a:t>LunchinatoRs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4619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AACE-1EB2-4523-9A2D-D49878D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multinomial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744F-D34B-4A22-BCB2-AF3FF557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 consists of more than two categories</a:t>
            </a:r>
          </a:p>
          <a:p>
            <a:pPr lvl="1"/>
            <a:r>
              <a:rPr lang="en-US" dirty="0"/>
              <a:t>Presidential candidate of choice</a:t>
            </a:r>
          </a:p>
          <a:p>
            <a:pPr lvl="1"/>
            <a:r>
              <a:rPr lang="en-US" dirty="0"/>
              <a:t>Purchase options</a:t>
            </a:r>
          </a:p>
          <a:p>
            <a:pPr lvl="1"/>
            <a:r>
              <a:rPr lang="en-US" dirty="0"/>
              <a:t>Mode of transport</a:t>
            </a:r>
          </a:p>
          <a:p>
            <a:r>
              <a:rPr lang="en-US" dirty="0"/>
              <a:t>Independent variables can be factors, continuous,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3429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2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AACE-1EB2-4523-9A2D-D49878D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multinom</a:t>
            </a:r>
            <a:r>
              <a:rPr lang="en-US" dirty="0"/>
              <a:t>”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744F-D34B-4A22-BCB2-AF3FF557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190" indent="-342900"/>
            <a:r>
              <a:rPr lang="en-US" dirty="0"/>
              <a:t>Program</a:t>
            </a:r>
          </a:p>
          <a:p>
            <a:pPr marL="907542" lvl="1" indent="-342900"/>
            <a:r>
              <a:rPr lang="en-US" dirty="0"/>
              <a:t>General</a:t>
            </a:r>
          </a:p>
          <a:p>
            <a:pPr marL="907542" lvl="1" indent="-342900"/>
            <a:r>
              <a:rPr lang="en-US" dirty="0"/>
              <a:t>Academic</a:t>
            </a:r>
          </a:p>
          <a:p>
            <a:pPr marL="907542" lvl="1" indent="-342900"/>
            <a:r>
              <a:rPr lang="en-US" dirty="0"/>
              <a:t>Vocation</a:t>
            </a:r>
          </a:p>
          <a:p>
            <a:pPr marL="377190" indent="-342900"/>
            <a:r>
              <a:rPr lang="en-US" dirty="0"/>
              <a:t>~ SES: low/middle/high</a:t>
            </a:r>
          </a:p>
          <a:p>
            <a:pPr marL="377190" indent="-342900"/>
            <a:r>
              <a:rPr lang="en-US" dirty="0"/>
              <a:t>~ write: continuous writing score</a:t>
            </a:r>
          </a:p>
          <a:p>
            <a:pPr marL="377190" indent="-342900"/>
            <a:r>
              <a:rPr lang="en-US" dirty="0"/>
              <a:t>~ math: continuous math score</a:t>
            </a:r>
          </a:p>
          <a:p>
            <a:pPr marL="34290" indent="0">
              <a:buNone/>
            </a:pPr>
            <a:r>
              <a:rPr lang="en-US" dirty="0"/>
              <a:t>Prog ~ </a:t>
            </a:r>
            <a:r>
              <a:rPr lang="en-US" dirty="0" err="1"/>
              <a:t>ses</a:t>
            </a:r>
            <a:r>
              <a:rPr lang="en-US" dirty="0"/>
              <a:t> + math, data = ml</a:t>
            </a:r>
          </a:p>
          <a:p>
            <a:pPr marL="907542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8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32D9-7B31-41D5-9119-52C5C3FF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6EEC-CCFF-410F-9584-75455A43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 feeding trials</a:t>
            </a:r>
          </a:p>
          <a:p>
            <a:pPr lvl="1"/>
            <a:r>
              <a:rPr lang="en-US" dirty="0"/>
              <a:t>Ignore</a:t>
            </a:r>
          </a:p>
          <a:p>
            <a:pPr lvl="1"/>
            <a:r>
              <a:rPr lang="en-US" dirty="0"/>
              <a:t>Handle</a:t>
            </a:r>
          </a:p>
          <a:p>
            <a:pPr lvl="1"/>
            <a:r>
              <a:rPr lang="en-US" dirty="0"/>
              <a:t>Destroy</a:t>
            </a:r>
          </a:p>
          <a:p>
            <a:pPr lvl="1"/>
            <a:r>
              <a:rPr lang="en-US" dirty="0"/>
              <a:t>Gut-pass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E0DAD-1676-4481-946D-F9B67C69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18" y="2062236"/>
            <a:ext cx="2536777" cy="1902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CEB77-1E7D-48E4-A6FA-C6542028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19" y="4520673"/>
            <a:ext cx="2535481" cy="1902582"/>
          </a:xfrm>
          <a:prstGeom prst="rect">
            <a:avLst/>
          </a:prstGeom>
        </p:spPr>
      </p:pic>
      <p:pic>
        <p:nvPicPr>
          <p:cNvPr id="1028" name="Picture 4" descr="Pile of Poo on Apple iOS 13.3">
            <a:extLst>
              <a:ext uri="{FF2B5EF4-FFF2-40B4-BE49-F238E27FC236}">
                <a16:creationId xmlns:a16="http://schemas.microsoft.com/office/drawing/2014/main" id="{B810B03F-3502-40B9-8F42-7E0341E3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58381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32D9-7B31-41D5-9119-52C5C3FF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6EEC-CCFF-410F-9584-75455A43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 feeding trials</a:t>
            </a:r>
          </a:p>
          <a:p>
            <a:pPr lvl="1"/>
            <a:r>
              <a:rPr lang="en-US" dirty="0"/>
              <a:t>Species</a:t>
            </a:r>
          </a:p>
          <a:p>
            <a:pPr lvl="1"/>
            <a:r>
              <a:rPr lang="en-US" dirty="0"/>
              <a:t>Site (fruit collected from)</a:t>
            </a:r>
          </a:p>
          <a:p>
            <a:pPr lvl="1"/>
            <a:r>
              <a:rPr lang="en-US" dirty="0" err="1"/>
              <a:t>RatID</a:t>
            </a:r>
            <a:endParaRPr lang="en-US" dirty="0"/>
          </a:p>
          <a:p>
            <a:pPr lvl="1"/>
            <a:endParaRPr lang="en-US" dirty="0"/>
          </a:p>
          <a:p>
            <a:pPr marL="530352" lvl="1" indent="0">
              <a:buNone/>
            </a:pPr>
            <a:r>
              <a:rPr lang="en-US" dirty="0"/>
              <a:t>Fate ~ species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E0DAD-1676-4481-946D-F9B67C69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18" y="2062236"/>
            <a:ext cx="2536777" cy="1902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CEB77-1E7D-48E4-A6FA-C6542028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19" y="4520673"/>
            <a:ext cx="2535481" cy="19025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EC3114-2057-4E3A-B1D6-2CF200DC0AA9}"/>
              </a:ext>
            </a:extLst>
          </p:cNvPr>
          <p:cNvSpPr/>
          <p:nvPr/>
        </p:nvSpPr>
        <p:spPr>
          <a:xfrm>
            <a:off x="1933575" y="2661102"/>
            <a:ext cx="1066800" cy="3964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256</TotalTime>
  <Words>116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Multinomial analyses</vt:lpstr>
      <vt:lpstr>Why use a multinomial regression?</vt:lpstr>
      <vt:lpstr>“multinom” example </vt:lpstr>
      <vt:lpstr>My project and dataset</vt:lpstr>
      <vt:lpstr>My project and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Multinomial analyses</dc:title>
  <dc:creator>Ann Marie Gawel</dc:creator>
  <cp:lastModifiedBy>Ann Marie Gawel</cp:lastModifiedBy>
  <cp:revision>11</cp:revision>
  <dcterms:created xsi:type="dcterms:W3CDTF">2020-02-06T19:52:34Z</dcterms:created>
  <dcterms:modified xsi:type="dcterms:W3CDTF">2020-02-07T00:09:01Z</dcterms:modified>
</cp:coreProperties>
</file>