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7"/>
    <p:restoredTop sz="94118"/>
  </p:normalViewPr>
  <p:slideViewPr>
    <p:cSldViewPr snapToGrid="0" snapToObjects="1">
      <p:cViewPr varScale="1">
        <p:scale>
          <a:sx n="91" d="100"/>
          <a:sy n="91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0380-D2E2-D547-B1CC-0BD4BFCB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EA928-EB1B-0749-A8B9-0D9C3709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3F2C-F350-924C-BFBB-CF56FAD1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51F-5143-A74C-A12C-E9478E68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77C8-1414-C44C-A0FB-C064D280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430E-1430-C546-85E1-D17B7E40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1A45-F771-CA4E-80D6-55E21A04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76D4-05B1-5F49-91E3-95B48D32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BC4F-CA27-BE4F-A920-9D060A56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8D2A-BF83-3641-AB19-2B7AA58C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4E85E-E886-B949-9889-52959FEF4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B26CE-2B80-5F43-890C-2C8D9E0A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A372-4496-CB4C-B6D2-C29A1E4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3E0C-C7AF-C044-8C3C-19BB93EA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351A-0BCA-9442-B0FF-29C62B1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DF3-F069-B240-86B3-04DFA5EF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6DE9-F2E8-344D-B900-01748E6A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7AE4-FBB1-5C49-A77A-8BD2B17A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1AC3-F54D-8545-847A-84548FB9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0992-56FD-6649-9BD8-1942AA13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F10-2CE8-4C44-9645-F7331699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F1F5-E014-AE45-8551-A2504DA3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EF8B-CC4D-4943-B723-1B307071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1D56-6AF5-0F4A-ACC5-63EF2DBC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371E-AA2A-7247-8349-5B4C4531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9DEF-B6F9-ED4A-B701-97A70F30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D28-0561-2F40-AF38-6F2750AFA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31A31-CE83-B54F-8BCF-70F49D96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7821-2C4E-214F-AA3A-6DD4BEA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03B0-87B9-8246-A81E-5493418C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DE55C-7EE3-3047-8964-8323A27F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88F4-0DB4-204E-A809-F51BB9B2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5855-DFBE-8747-8C01-D46BBF42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80FB1-2CCE-894D-9BB6-A845041A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1F442-7BF2-0241-8762-9383C3F54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CD4AB-F56A-3C42-8B7C-BBF99062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F6-0BBA-584A-B675-64C15919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BEAA3-ACA3-714E-BAEA-C39F3405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76BD5-497D-C34B-B60C-06577F4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8D19-F240-2748-9530-2BDB520D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1034E-A0D0-4E45-B075-06F63795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824DD-507C-4C41-9722-89B657B6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74253-3F3E-024B-9E04-ECBC9F0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592AE-65AE-C44A-9979-6A947230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27EC-CB58-584A-A6ED-952F5C29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FC0C0-0577-B44D-8B6F-E47C90F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DA0E-A594-AB48-B7D9-7F13BC7B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F726-D54C-5E4F-8C7B-16913C36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00FF2-9161-D94F-9E5B-CCCB8A8D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3B03-B444-FC4F-AE20-121CA28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0E70-4D55-CD44-9C5B-6D9A7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8C6C8-D567-514D-AC1E-4FDA4488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6FE8-AEDE-4745-97FD-C744AFD5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98E99-6421-F843-92EB-A3F746922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2ED2-7912-4246-8E87-478B0484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21F46-18EC-B646-94B9-B70A2A41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E3BF5-CD15-1842-81EB-A005323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4442F-D432-7F4E-9B02-47050095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08F5-B834-8947-811E-43FAA762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7A13-5D8C-CF42-AD84-5DCE2B1A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1F55-C28C-8C4F-95AF-704844841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D94C-B1B4-A74C-9E9F-6D4DC141E9EB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6C22-35F2-CA40-BE7D-CD5A66767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53B9-63AF-894C-9189-2AB0DF050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E463-C0A9-864E-B6B1-E705947CB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E93946-5189-8D45-92F8-48B2DA4D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67689"/>
              </p:ext>
            </p:extLst>
          </p:nvPr>
        </p:nvGraphicFramePr>
        <p:xfrm>
          <a:off x="1397726" y="1024088"/>
          <a:ext cx="8451672" cy="462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59">
                  <a:extLst>
                    <a:ext uri="{9D8B030D-6E8A-4147-A177-3AD203B41FA5}">
                      <a16:colId xmlns:a16="http://schemas.microsoft.com/office/drawing/2014/main" val="3350106026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834029935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4157057693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3854676539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2417017195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2042862039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3045879229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2081661196"/>
                    </a:ext>
                  </a:extLst>
                </a:gridCol>
              </a:tblGrid>
              <a:tr h="404118">
                <a:tc>
                  <a:txBody>
                    <a:bodyPr/>
                    <a:lstStyle/>
                    <a:p>
                      <a:r>
                        <a:rPr lang="en-US" sz="1400" dirty="0"/>
                        <a:t>Factor1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NewCol</a:t>
                      </a:r>
                      <a:endParaRPr 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363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38974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63267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598102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63639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16866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789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10592-B0E0-7F45-9C71-8E4A0B7BE15F}"/>
              </a:ext>
            </a:extLst>
          </p:cNvPr>
          <p:cNvSpPr txBox="1"/>
          <p:nvPr/>
        </p:nvSpPr>
        <p:spPr>
          <a:xfrm>
            <a:off x="3513914" y="39188"/>
            <a:ext cx="28868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: extract specific columns by name or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C492E-0D90-794D-9480-5546288A2A0A}"/>
              </a:ext>
            </a:extLst>
          </p:cNvPr>
          <p:cNvSpPr txBox="1"/>
          <p:nvPr/>
        </p:nvSpPr>
        <p:spPr>
          <a:xfrm rot="16200000">
            <a:off x="-858093" y="2642919"/>
            <a:ext cx="274871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Filter</a:t>
            </a:r>
            <a:r>
              <a:rPr lang="en-US" dirty="0"/>
              <a:t>:  Subset observations by their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FA173-3CBD-854A-8ED5-74796134EA3F}"/>
              </a:ext>
            </a:extLst>
          </p:cNvPr>
          <p:cNvSpPr txBox="1"/>
          <p:nvPr/>
        </p:nvSpPr>
        <p:spPr>
          <a:xfrm>
            <a:off x="1881051" y="5986905"/>
            <a:ext cx="40886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Summarize</a:t>
            </a:r>
            <a:r>
              <a:rPr lang="en-US" dirty="0"/>
              <a:t>: calculate summary data from dataset and make new table (smaller)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8AD317-5E92-DD4E-8E0C-5304C70D43E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881051" y="362354"/>
            <a:ext cx="1632863" cy="656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5ABCFB-0A2C-414B-A41B-CD78099432D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957360" y="685519"/>
            <a:ext cx="0" cy="33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D2B194-A3C5-6148-9395-AC2C4615852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957360" y="685519"/>
            <a:ext cx="2253337" cy="33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B13A2B-435D-5947-AFC7-80E437048BE4}"/>
              </a:ext>
            </a:extLst>
          </p:cNvPr>
          <p:cNvSpPr txBox="1"/>
          <p:nvPr/>
        </p:nvSpPr>
        <p:spPr>
          <a:xfrm>
            <a:off x="10011668" y="2601460"/>
            <a:ext cx="20213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Arrange</a:t>
            </a:r>
            <a:r>
              <a:rPr lang="en-US" dirty="0"/>
              <a:t>: Rearrange order of rows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DB3912-84A1-B743-A2A2-459F5BB0B3DE}"/>
              </a:ext>
            </a:extLst>
          </p:cNvPr>
          <p:cNvSpPr txBox="1"/>
          <p:nvPr/>
        </p:nvSpPr>
        <p:spPr>
          <a:xfrm>
            <a:off x="6792687" y="5848405"/>
            <a:ext cx="44849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dirty="0"/>
              <a:t>: helper function, allows you to break dataset into groups and perform operations on them separately.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BFD296-12ED-3F4C-91A8-20C2F27FB9DF}"/>
              </a:ext>
            </a:extLst>
          </p:cNvPr>
          <p:cNvSpPr txBox="1"/>
          <p:nvPr/>
        </p:nvSpPr>
        <p:spPr>
          <a:xfrm>
            <a:off x="7073539" y="34079"/>
            <a:ext cx="29130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Mutate</a:t>
            </a:r>
            <a:r>
              <a:rPr lang="en-US" dirty="0"/>
              <a:t>: create new variables based on existing variables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B101A2-94EB-E446-BD15-C705D5A6F36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530048" y="680410"/>
            <a:ext cx="706717" cy="338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3BD7CC-A5C6-AA4F-9014-A5BC8BC2111D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839429" y="1815548"/>
            <a:ext cx="558297" cy="1150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03E7CE-55AE-7245-A058-D3E4DFA1BF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39429" y="2966084"/>
            <a:ext cx="558297" cy="994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9BC72-3DBC-D840-BB8C-2BC0D012E135}"/>
              </a:ext>
            </a:extLst>
          </p:cNvPr>
          <p:cNvSpPr txBox="1"/>
          <p:nvPr/>
        </p:nvSpPr>
        <p:spPr>
          <a:xfrm>
            <a:off x="1603513" y="1470991"/>
            <a:ext cx="9828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</a:t>
            </a:r>
            <a:r>
              <a:rPr lang="en-US" sz="2400" dirty="0" err="1"/>
              <a:t>tibble</a:t>
            </a:r>
            <a:r>
              <a:rPr lang="en-US" sz="2400" dirty="0"/>
              <a:t> name &lt;-  original </a:t>
            </a:r>
            <a:r>
              <a:rPr lang="en-US" sz="2400" dirty="0" err="1"/>
              <a:t>tibble</a:t>
            </a:r>
            <a:r>
              <a:rPr lang="en-US" sz="2400" dirty="0"/>
              <a:t> name %&gt;%</a:t>
            </a:r>
          </a:p>
          <a:p>
            <a:r>
              <a:rPr lang="en-US" sz="2400" dirty="0"/>
              <a:t>	function from previous slide (new variable name = function(variable)) </a:t>
            </a:r>
          </a:p>
        </p:txBody>
      </p:sp>
    </p:spTree>
    <p:extLst>
      <p:ext uri="{BB962C8B-B14F-4D97-AF65-F5344CB8AC3E}">
        <p14:creationId xmlns:p14="http://schemas.microsoft.com/office/powerpoint/2010/main" val="7907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Haldre</dc:creator>
  <cp:lastModifiedBy>Haldre</cp:lastModifiedBy>
  <cp:revision>4</cp:revision>
  <dcterms:created xsi:type="dcterms:W3CDTF">2021-10-04T11:16:22Z</dcterms:created>
  <dcterms:modified xsi:type="dcterms:W3CDTF">2021-10-04T15:25:36Z</dcterms:modified>
</cp:coreProperties>
</file>