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04" autoAdjust="0"/>
  </p:normalViewPr>
  <p:slideViewPr>
    <p:cSldViewPr snapToGrid="0">
      <p:cViewPr varScale="1">
        <p:scale>
          <a:sx n="122" d="100"/>
          <a:sy n="122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35D2-C632-46CE-A08B-7584FD54E46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A39C-A951-40AE-9BA5-27DA31A4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7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35D2-C632-46CE-A08B-7584FD54E46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A39C-A951-40AE-9BA5-27DA31A4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6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35D2-C632-46CE-A08B-7584FD54E46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A39C-A951-40AE-9BA5-27DA31A4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87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35D2-C632-46CE-A08B-7584FD54E46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A39C-A951-40AE-9BA5-27DA31A4EB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4308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35D2-C632-46CE-A08B-7584FD54E46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A39C-A951-40AE-9BA5-27DA31A4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9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35D2-C632-46CE-A08B-7584FD54E46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A39C-A951-40AE-9BA5-27DA31A4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26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35D2-C632-46CE-A08B-7584FD54E46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A39C-A951-40AE-9BA5-27DA31A4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29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35D2-C632-46CE-A08B-7584FD54E46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A39C-A951-40AE-9BA5-27DA31A4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00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35D2-C632-46CE-A08B-7584FD54E46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A39C-A951-40AE-9BA5-27DA31A4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6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35D2-C632-46CE-A08B-7584FD54E46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A39C-A951-40AE-9BA5-27DA31A4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35D2-C632-46CE-A08B-7584FD54E46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A39C-A951-40AE-9BA5-27DA31A4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9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35D2-C632-46CE-A08B-7584FD54E46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A39C-A951-40AE-9BA5-27DA31A4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2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35D2-C632-46CE-A08B-7584FD54E46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A39C-A951-40AE-9BA5-27DA31A4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35D2-C632-46CE-A08B-7584FD54E46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A39C-A951-40AE-9BA5-27DA31A4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8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35D2-C632-46CE-A08B-7584FD54E46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A39C-A951-40AE-9BA5-27DA31A4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5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35D2-C632-46CE-A08B-7584FD54E46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A39C-A951-40AE-9BA5-27DA31A4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5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35D2-C632-46CE-A08B-7584FD54E46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A39C-A951-40AE-9BA5-27DA31A4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9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2035D2-C632-46CE-A08B-7584FD54E46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762A39C-A951-40AE-9BA5-27DA31A4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31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4000" y="6142893"/>
            <a:ext cx="3612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Lunchinators</a:t>
            </a:r>
            <a:r>
              <a:rPr lang="en-US" sz="2800" dirty="0" smtClean="0"/>
              <a:t> 3/30/2018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725443" y="867242"/>
            <a:ext cx="8290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 little glimpse at Agent based Models in R</a:t>
            </a:r>
            <a:endParaRPr lang="en-US" sz="3600" dirty="0"/>
          </a:p>
        </p:txBody>
      </p:sp>
      <p:pic>
        <p:nvPicPr>
          <p:cNvPr id="1026" name="Picture 2" descr="Image result for rock paper scissor sp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753" y="2133723"/>
            <a:ext cx="4219784" cy="341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02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9507" y="211015"/>
            <a:ext cx="102381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Agent Based Models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“</a:t>
            </a:r>
            <a:r>
              <a:rPr lang="en-US" dirty="0"/>
              <a:t>An </a:t>
            </a:r>
            <a:r>
              <a:rPr lang="en-US" b="1" dirty="0"/>
              <a:t>agent-based model</a:t>
            </a:r>
            <a:r>
              <a:rPr lang="en-US" dirty="0"/>
              <a:t> (</a:t>
            </a:r>
            <a:r>
              <a:rPr lang="en-US" b="1" dirty="0"/>
              <a:t>ABM</a:t>
            </a:r>
            <a:r>
              <a:rPr lang="en-US" dirty="0"/>
              <a:t>) is a class of computational </a:t>
            </a:r>
            <a:r>
              <a:rPr lang="en-US" dirty="0" smtClean="0"/>
              <a:t>models for</a:t>
            </a:r>
            <a:r>
              <a:rPr lang="en-US" dirty="0"/>
              <a:t> </a:t>
            </a:r>
            <a:r>
              <a:rPr lang="en-US" dirty="0" smtClean="0"/>
              <a:t>simulating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actions and interactions of autonomous agents (both individual or collective entities such as organizations or groups) with a view to assessing their effects on the system as a whole</a:t>
            </a:r>
            <a:r>
              <a:rPr lang="en-US" dirty="0" smtClean="0"/>
              <a:t>.”</a:t>
            </a:r>
            <a:endParaRPr lang="en-US" sz="2400" dirty="0"/>
          </a:p>
        </p:txBody>
      </p:sp>
      <p:pic>
        <p:nvPicPr>
          <p:cNvPr id="7" name="Imag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470" y="2583399"/>
            <a:ext cx="5176227" cy="3731431"/>
          </a:xfrm>
          <a:prstGeom prst="rect">
            <a:avLst/>
          </a:prstGeom>
          <a:solidFill>
            <a:srgbClr val="000000">
              <a:shade val="95000"/>
            </a:srgbClr>
          </a:solidFill>
          <a:ln w="190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343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9507" y="211015"/>
            <a:ext cx="102381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Agent Based Models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“</a:t>
            </a:r>
            <a:r>
              <a:rPr lang="en-US" dirty="0"/>
              <a:t>An </a:t>
            </a:r>
            <a:r>
              <a:rPr lang="en-US" b="1" dirty="0"/>
              <a:t>agent-based model</a:t>
            </a:r>
            <a:r>
              <a:rPr lang="en-US" dirty="0"/>
              <a:t> (</a:t>
            </a:r>
            <a:r>
              <a:rPr lang="en-US" b="1" dirty="0"/>
              <a:t>ABM</a:t>
            </a:r>
            <a:r>
              <a:rPr lang="en-US" dirty="0"/>
              <a:t>) is a class of computational </a:t>
            </a:r>
            <a:r>
              <a:rPr lang="en-US" dirty="0" smtClean="0"/>
              <a:t>models for</a:t>
            </a:r>
            <a:r>
              <a:rPr lang="en-US" dirty="0"/>
              <a:t> </a:t>
            </a:r>
            <a:r>
              <a:rPr lang="en-US" dirty="0" smtClean="0"/>
              <a:t>simulating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actions and interactions of autonomous agents (both individual or collective entities such as organizations or groups) with a view to assessing their effects on the system as a whole</a:t>
            </a:r>
            <a:r>
              <a:rPr lang="en-US" dirty="0" smtClean="0"/>
              <a:t>.”</a:t>
            </a:r>
          </a:p>
          <a:p>
            <a:pPr algn="just"/>
            <a:endParaRPr lang="en-US" sz="2400" dirty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Emergence Concept</a:t>
            </a:r>
            <a:endParaRPr lang="en-US" sz="2400" dirty="0"/>
          </a:p>
        </p:txBody>
      </p:sp>
      <p:pic>
        <p:nvPicPr>
          <p:cNvPr id="2050" name="Picture 2" descr="Image result for r2d2 imag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22642" y="3975344"/>
            <a:ext cx="659179" cy="65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r2d2 imag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10831" y="4877351"/>
            <a:ext cx="659179" cy="65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r2d2 imag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03657" y="3645754"/>
            <a:ext cx="659179" cy="65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r2d2 imag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03657" y="5538421"/>
            <a:ext cx="659179" cy="65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r2d2 imag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74067" y="4547760"/>
            <a:ext cx="659179" cy="65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Elbow Connector 29"/>
          <p:cNvCxnSpPr>
            <a:stCxn id="2050" idx="0"/>
            <a:endCxn id="6" idx="0"/>
          </p:cNvCxnSpPr>
          <p:nvPr/>
        </p:nvCxnSpPr>
        <p:spPr>
          <a:xfrm rot="5400000" flipH="1" flipV="1">
            <a:off x="2327943" y="3070042"/>
            <a:ext cx="329590" cy="1481015"/>
          </a:xfrm>
          <a:prstGeom prst="bentConnector3">
            <a:avLst>
              <a:gd name="adj1" fmla="val 169359"/>
            </a:avLst>
          </a:prstGeom>
          <a:ln w="28575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050" idx="2"/>
            <a:endCxn id="5" idx="3"/>
          </p:cNvCxnSpPr>
          <p:nvPr/>
        </p:nvCxnSpPr>
        <p:spPr>
          <a:xfrm rot="5400000">
            <a:off x="1445322" y="4900032"/>
            <a:ext cx="572418" cy="41400"/>
          </a:xfrm>
          <a:prstGeom prst="bentConnector4">
            <a:avLst>
              <a:gd name="adj1" fmla="val 21211"/>
              <a:gd name="adj2" fmla="val 652174"/>
            </a:avLst>
          </a:prstGeom>
          <a:ln w="28575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050" idx="1"/>
            <a:endCxn id="9" idx="3"/>
          </p:cNvCxnSpPr>
          <p:nvPr/>
        </p:nvCxnSpPr>
        <p:spPr>
          <a:xfrm>
            <a:off x="2081821" y="4304934"/>
            <a:ext cx="492246" cy="572416"/>
          </a:xfrm>
          <a:prstGeom prst="bent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050" idx="1"/>
            <a:endCxn id="6" idx="3"/>
          </p:cNvCxnSpPr>
          <p:nvPr/>
        </p:nvCxnSpPr>
        <p:spPr>
          <a:xfrm flipV="1">
            <a:off x="2081821" y="3975344"/>
            <a:ext cx="821836" cy="329590"/>
          </a:xfrm>
          <a:prstGeom prst="bent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6" idx="1"/>
            <a:endCxn id="8" idx="1"/>
          </p:cNvCxnSpPr>
          <p:nvPr/>
        </p:nvCxnSpPr>
        <p:spPr>
          <a:xfrm>
            <a:off x="3562836" y="3975344"/>
            <a:ext cx="12700" cy="1892667"/>
          </a:xfrm>
          <a:prstGeom prst="bentConnector3">
            <a:avLst>
              <a:gd name="adj1" fmla="val 1800000"/>
            </a:avLst>
          </a:prstGeom>
          <a:ln w="28575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489435" y="3572577"/>
            <a:ext cx="156308" cy="179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674076" y="5822343"/>
            <a:ext cx="156308" cy="179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437303" y="4845019"/>
            <a:ext cx="156308" cy="179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29743" y="4368006"/>
            <a:ext cx="156308" cy="179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43" idx="6"/>
          </p:cNvCxnSpPr>
          <p:nvPr/>
        </p:nvCxnSpPr>
        <p:spPr>
          <a:xfrm>
            <a:off x="2645743" y="3662454"/>
            <a:ext cx="257913" cy="1480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8" idx="6"/>
            <a:endCxn id="2050" idx="3"/>
          </p:cNvCxnSpPr>
          <p:nvPr/>
        </p:nvCxnSpPr>
        <p:spPr>
          <a:xfrm flipV="1">
            <a:off x="786051" y="4304934"/>
            <a:ext cx="636591" cy="1529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2"/>
            <a:endCxn id="9" idx="1"/>
          </p:cNvCxnSpPr>
          <p:nvPr/>
        </p:nvCxnSpPr>
        <p:spPr>
          <a:xfrm flipH="1" flipV="1">
            <a:off x="3233246" y="4877350"/>
            <a:ext cx="204057" cy="575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" idx="3"/>
            <a:endCxn id="45" idx="6"/>
          </p:cNvCxnSpPr>
          <p:nvPr/>
        </p:nvCxnSpPr>
        <p:spPr>
          <a:xfrm flipH="1">
            <a:off x="1830384" y="5868011"/>
            <a:ext cx="1073273" cy="442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Right Arrow 59"/>
          <p:cNvSpPr/>
          <p:nvPr/>
        </p:nvSpPr>
        <p:spPr>
          <a:xfrm>
            <a:off x="4714261" y="4572976"/>
            <a:ext cx="1594338" cy="36192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LotkaVolterra en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175" y="3147161"/>
            <a:ext cx="4730886" cy="297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04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9507" y="211015"/>
            <a:ext cx="10238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Agent Based Models</a:t>
            </a:r>
          </a:p>
          <a:p>
            <a:pPr algn="just"/>
            <a:endParaRPr lang="en-US" sz="2400" dirty="0"/>
          </a:p>
        </p:txBody>
      </p:sp>
      <p:pic>
        <p:nvPicPr>
          <p:cNvPr id="4098" name="Picture 2" descr="Image result for net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688" y="1351329"/>
            <a:ext cx="1281724" cy="128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57598" y="1807525"/>
            <a:ext cx="5397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Netlogo</a:t>
            </a:r>
            <a:r>
              <a:rPr lang="en-US" dirty="0" smtClean="0"/>
              <a:t> (R interactions through plugins and packages)</a:t>
            </a:r>
            <a:endParaRPr lang="en-US" dirty="0"/>
          </a:p>
        </p:txBody>
      </p:sp>
      <p:pic>
        <p:nvPicPr>
          <p:cNvPr id="4100" name="Picture 4" descr="Image result for GAM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982" y="3160824"/>
            <a:ext cx="1061136" cy="106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657598" y="3491595"/>
            <a:ext cx="4397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GAMA (can call R directly from the platform)</a:t>
            </a:r>
            <a:endParaRPr lang="en-US" dirty="0"/>
          </a:p>
        </p:txBody>
      </p:sp>
      <p:pic>
        <p:nvPicPr>
          <p:cNvPr id="4102" name="Picture 6" descr="Image result for repa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70" y="4696778"/>
            <a:ext cx="24098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657597" y="4988362"/>
            <a:ext cx="227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Repast (Never used 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8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9507" y="211015"/>
            <a:ext cx="10238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Agent Based Models</a:t>
            </a:r>
          </a:p>
          <a:p>
            <a:pPr algn="just"/>
            <a:endParaRPr lang="en-US" sz="2400" dirty="0"/>
          </a:p>
        </p:txBody>
      </p:sp>
      <p:pic>
        <p:nvPicPr>
          <p:cNvPr id="9" name="Picture 2" descr="Image result for rock paper scissor sp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83" y="1625723"/>
            <a:ext cx="4219784" cy="341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63" y="2135554"/>
            <a:ext cx="3446333" cy="267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94383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58</TotalTime>
  <Words>52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Iowa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Thierry, Hugo C [EEOBS]</dc:creator>
  <cp:lastModifiedBy>Thierry, Hugo C [EEOBS]</cp:lastModifiedBy>
  <cp:revision>3</cp:revision>
  <dcterms:created xsi:type="dcterms:W3CDTF">2018-03-29T18:42:43Z</dcterms:created>
  <dcterms:modified xsi:type="dcterms:W3CDTF">2018-03-29T19:41:12Z</dcterms:modified>
</cp:coreProperties>
</file>