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7" autoAdjust="0"/>
    <p:restoredTop sz="80353" autoAdjust="0"/>
  </p:normalViewPr>
  <p:slideViewPr>
    <p:cSldViewPr snapToGrid="0" showGuides="1">
      <p:cViewPr varScale="1">
        <p:scale>
          <a:sx n="86" d="100"/>
          <a:sy n="86" d="100"/>
        </p:scale>
        <p:origin x="11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7C0AE-1CF7-4A0B-B9C2-6CA9E437105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412CC-F43F-4B6E-88D2-297F1CE7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81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Electrical architecture. Shows power systems, components, and communication lines.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412CC-F43F-4B6E-88D2-297F1CE79C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60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Electrical architecture. Shows power systems, components, and communication lines.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412CC-F43F-4B6E-88D2-297F1CE79C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86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ROS Architecture. Structure of nodes (lines are topics).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Comms</a:t>
            </a:r>
            <a:r>
              <a:rPr lang="en-US" dirty="0"/>
              <a:t>. Interface nodes will handle communication between the boards. They are intended as the only interface between boards. To be clear: the master control board should not publish or subscribe to internal topics of the other boards.</a:t>
            </a:r>
          </a:p>
          <a:p>
            <a:endParaRPr lang="en-US" dirty="0"/>
          </a:p>
          <a:p>
            <a:r>
              <a:rPr lang="en-US" dirty="0"/>
              <a:t>The base station may communicate over ROS, but that will depend on the network reliability, and on if we are using a TCP/IP enabled communications system.</a:t>
            </a:r>
          </a:p>
          <a:p>
            <a:endParaRPr lang="en-US" dirty="0"/>
          </a:p>
          <a:p>
            <a:r>
              <a:rPr lang="en-US" dirty="0"/>
              <a:t>The Inverse Kinematics node may or may not exist in reality. It will certainty not exist in rev1.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412CC-F43F-4B6E-88D2-297F1CE79C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87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Electrical architecture. Shows power systems, components, and communication lines.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412CC-F43F-4B6E-88D2-297F1CE79C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35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412CC-F43F-4B6E-88D2-297F1CE79C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18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2E61-9CD0-4F11-B666-8FDB4731D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47E7B-21BD-43C5-9726-809B94867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F9238-1F92-4D4B-A16E-CCD61B73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EB96C-DD9B-4D85-915D-D9F4DF7E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96337-642A-459D-8F6A-188DE197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3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8A16-AF9E-4BC9-9825-70050997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FB979-0B7A-436D-A155-5AED645CC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D1D0F-1314-460E-8D0A-A7EF3F20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8ACAF-58A7-4C2B-A3C5-1DF92F9D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CC1E8-C736-4BD2-9D36-F0BC6295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DAA29B-9B59-41F8-B9AB-5D09C605E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99D5-E6F1-4AAA-B423-C22EB72B5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1ED12-90B8-417C-A16C-D90B60728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6390B-E9D7-4013-B105-108BFA7F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6763C-CC05-474B-8133-5EBAA055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6DDB4-5FF9-4C26-B0A9-9037C05F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372B5-8438-4C41-BBCC-3D45D7CFF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DB774-BF60-48FD-A34E-6AC1AD2B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CA876-38D1-4F86-AADF-761BFD8C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C0C56-8C3A-44AB-8D04-19A6F490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8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1F64-CB8C-485C-B924-B2C76F4DB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CD593-DC0F-4DC8-86CF-C2EB21515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0AC71-8D0F-4C06-90E8-BE21B5D7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BA73C-F7B0-424A-94C7-8DE18676A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D936B-659D-4433-A4C1-BD0B0163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1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A8F0E-AC4E-447E-8DDF-0FEC1671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3D2D1-EC5D-40FE-B311-CE8175A4C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FBAC7-367C-4540-AD6A-D3456BD4A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335ED-202F-4FCE-8130-30FD5210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077C7-214E-492D-B478-E378DFB0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07027-2F55-466E-89E0-08ACB85C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9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78EE-ADAE-41A3-8966-A11F11C4C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6C091-4D67-4A33-863F-9BECB18D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F1A9C-B9CF-45E7-B168-D0DCC255C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5AE5A-B81A-46F6-B2C0-9194D0A6A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71D5F-5F17-4D17-9EDC-47FC5E645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82212-8144-4473-8BA2-9067A5D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77486-B285-451E-99CF-3D12C093C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9D349B-A643-4B5C-A253-6F84353D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9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00B1-E475-41CE-8D41-C7A98C0B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87BCA-4837-4450-88CE-CADCF32C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FBF54-E7F7-4485-B49B-FBD6E525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6203F-7BC1-4DA3-A581-510515F8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7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3A6B6-64ED-4091-9A2F-B378109E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81AFB8-6CC2-4805-AFAA-8AAAC3E9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E0FE2-58DF-4FC7-98BE-7388386A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5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A7CE-38CE-44A1-8AE6-2CC6C11A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4C7C9-6D3D-49C9-AC85-25A6C57FF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40544-4792-4EEF-A095-162E49B3B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1D340-4585-4F60-9982-1733A10F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33ACF-2CE2-40B6-A851-44BC23D5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D3556-7085-48AE-B8ED-DF5D97EC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5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4E27-D50C-4615-806C-B4B0BE0FC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83ED0-1A83-4BA4-9CCE-EB2A3AD37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B18E5-6EFD-4563-96EA-981D390C0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82F1E-41FA-412C-B10E-C56F9ED6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AD574-1FC2-4477-839C-126EC28A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66E50-B3E2-4273-994B-CD37D03B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5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30CE5-531F-4E34-86F7-C2705143F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34CE6-D348-4583-B247-71EE6E2F4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DD669-9B9C-4D3E-B395-936459DF6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2C3F5-FD30-402A-BDF3-0D99E299B33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FE137-E059-4C2B-9B20-3CC0D0E28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321CB-D6A4-4287-B6BC-013D38540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2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2AB8248-0176-46EB-928B-C53110C16A6D}"/>
              </a:ext>
            </a:extLst>
          </p:cNvPr>
          <p:cNvGrpSpPr/>
          <p:nvPr/>
        </p:nvGrpSpPr>
        <p:grpSpPr>
          <a:xfrm>
            <a:off x="5669280" y="5551715"/>
            <a:ext cx="367937" cy="1306285"/>
            <a:chOff x="95794" y="4998720"/>
            <a:chExt cx="627017" cy="176783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8864DF7-A1B9-4B17-B3D9-A3E564F10A80}"/>
                </a:ext>
              </a:extLst>
            </p:cNvPr>
            <p:cNvSpPr/>
            <p:nvPr/>
          </p:nvSpPr>
          <p:spPr>
            <a:xfrm rot="16200000">
              <a:off x="-243840" y="5799908"/>
              <a:ext cx="1306285" cy="627017"/>
            </a:xfrm>
            <a:prstGeom prst="rect">
              <a:avLst/>
            </a:prstGeom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Battery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31012A-661F-4192-B26E-42D564A77F57}"/>
                </a:ext>
              </a:extLst>
            </p:cNvPr>
            <p:cNvCxnSpPr/>
            <p:nvPr/>
          </p:nvCxnSpPr>
          <p:spPr>
            <a:xfrm flipV="1">
              <a:off x="224245" y="4998720"/>
              <a:ext cx="0" cy="461554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2B3DD2A-20B7-4F42-89CC-E293443C8678}"/>
                </a:ext>
              </a:extLst>
            </p:cNvPr>
            <p:cNvCxnSpPr/>
            <p:nvPr/>
          </p:nvCxnSpPr>
          <p:spPr>
            <a:xfrm flipV="1">
              <a:off x="594360" y="4998720"/>
              <a:ext cx="0" cy="461554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193EBE0-D80F-4190-9CCC-17C4B3E6E091}"/>
              </a:ext>
            </a:extLst>
          </p:cNvPr>
          <p:cNvGrpSpPr/>
          <p:nvPr/>
        </p:nvGrpSpPr>
        <p:grpSpPr>
          <a:xfrm>
            <a:off x="6154783" y="5551715"/>
            <a:ext cx="367937" cy="1306285"/>
            <a:chOff x="840377" y="4998720"/>
            <a:chExt cx="627017" cy="17678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66CC03-14D1-40EB-8206-02E3D227EEB8}"/>
                </a:ext>
              </a:extLst>
            </p:cNvPr>
            <p:cNvSpPr/>
            <p:nvPr/>
          </p:nvSpPr>
          <p:spPr>
            <a:xfrm rot="16200000">
              <a:off x="500743" y="5799908"/>
              <a:ext cx="1306285" cy="627017"/>
            </a:xfrm>
            <a:prstGeom prst="rect">
              <a:avLst/>
            </a:prstGeom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Battery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6E00F6-C2D6-456E-8033-F81BE4CE4BA8}"/>
                </a:ext>
              </a:extLst>
            </p:cNvPr>
            <p:cNvCxnSpPr/>
            <p:nvPr/>
          </p:nvCxnSpPr>
          <p:spPr>
            <a:xfrm flipV="1">
              <a:off x="968828" y="4998720"/>
              <a:ext cx="0" cy="461554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6BC7A66-3A06-476B-BA0D-46F23E3340DB}"/>
                </a:ext>
              </a:extLst>
            </p:cNvPr>
            <p:cNvCxnSpPr/>
            <p:nvPr/>
          </p:nvCxnSpPr>
          <p:spPr>
            <a:xfrm flipV="1">
              <a:off x="1338943" y="4998720"/>
              <a:ext cx="0" cy="461554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DB762B7-AC70-4FF6-B1B9-E3111A615C14}"/>
              </a:ext>
            </a:extLst>
          </p:cNvPr>
          <p:cNvSpPr/>
          <p:nvPr/>
        </p:nvSpPr>
        <p:spPr>
          <a:xfrm>
            <a:off x="5626608" y="4637314"/>
            <a:ext cx="938784" cy="914400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Switch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2CBE2C-9D09-426A-8B9B-0E32BDBA4B01}"/>
              </a:ext>
            </a:extLst>
          </p:cNvPr>
          <p:cNvCxnSpPr>
            <a:cxnSpLocks/>
          </p:cNvCxnSpPr>
          <p:nvPr/>
        </p:nvCxnSpPr>
        <p:spPr>
          <a:xfrm flipV="1">
            <a:off x="6281058" y="3890005"/>
            <a:ext cx="0" cy="74731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A4E69DD-9A77-4EA9-A6F7-6341F72A2953}"/>
              </a:ext>
            </a:extLst>
          </p:cNvPr>
          <p:cNvSpPr/>
          <p:nvPr/>
        </p:nvSpPr>
        <p:spPr>
          <a:xfrm>
            <a:off x="11042469" y="-1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7287B0E-9236-45ED-B5A1-43F08FB8095F}"/>
              </a:ext>
            </a:extLst>
          </p:cNvPr>
          <p:cNvSpPr/>
          <p:nvPr/>
        </p:nvSpPr>
        <p:spPr>
          <a:xfrm>
            <a:off x="11042468" y="3172096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8F63F83-F25F-4627-B711-07CFCFA65383}"/>
              </a:ext>
            </a:extLst>
          </p:cNvPr>
          <p:cNvSpPr/>
          <p:nvPr/>
        </p:nvSpPr>
        <p:spPr>
          <a:xfrm>
            <a:off x="11042467" y="6344193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42FFC5D-4610-4825-B1A2-173F42A86099}"/>
              </a:ext>
            </a:extLst>
          </p:cNvPr>
          <p:cNvSpPr/>
          <p:nvPr/>
        </p:nvSpPr>
        <p:spPr>
          <a:xfrm>
            <a:off x="2" y="0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49A08D3-9472-49FA-8CDD-3D2B909550CB}"/>
              </a:ext>
            </a:extLst>
          </p:cNvPr>
          <p:cNvSpPr/>
          <p:nvPr/>
        </p:nvSpPr>
        <p:spPr>
          <a:xfrm>
            <a:off x="1" y="3172097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CFC32C5-92A6-463F-A7FD-8B1D80261674}"/>
              </a:ext>
            </a:extLst>
          </p:cNvPr>
          <p:cNvSpPr/>
          <p:nvPr/>
        </p:nvSpPr>
        <p:spPr>
          <a:xfrm>
            <a:off x="0" y="6344194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C7078E-8725-4656-A3C5-9DF92AD62F9B}"/>
              </a:ext>
            </a:extLst>
          </p:cNvPr>
          <p:cNvCxnSpPr>
            <a:cxnSpLocks/>
          </p:cNvCxnSpPr>
          <p:nvPr/>
        </p:nvCxnSpPr>
        <p:spPr>
          <a:xfrm flipV="1">
            <a:off x="5902231" y="3890005"/>
            <a:ext cx="0" cy="7429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91FAE58-D658-4C83-BA17-9343371C1DA9}"/>
              </a:ext>
            </a:extLst>
          </p:cNvPr>
          <p:cNvCxnSpPr/>
          <p:nvPr/>
        </p:nvCxnSpPr>
        <p:spPr>
          <a:xfrm rot="5400000" flipV="1">
            <a:off x="1380305" y="-68583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572406F-A872-4AAD-8876-189BAC2B5228}"/>
              </a:ext>
            </a:extLst>
          </p:cNvPr>
          <p:cNvCxnSpPr/>
          <p:nvPr/>
        </p:nvCxnSpPr>
        <p:spPr>
          <a:xfrm rot="5400000" flipV="1">
            <a:off x="1380305" y="3103518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6E56733-63E8-42C3-8FBD-74923D88FC6B}"/>
              </a:ext>
            </a:extLst>
          </p:cNvPr>
          <p:cNvCxnSpPr/>
          <p:nvPr/>
        </p:nvCxnSpPr>
        <p:spPr>
          <a:xfrm rot="5400000" flipV="1">
            <a:off x="1380305" y="6275613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294DA56-6FF0-4F5A-89AC-2FA227F13620}"/>
              </a:ext>
            </a:extLst>
          </p:cNvPr>
          <p:cNvCxnSpPr/>
          <p:nvPr/>
        </p:nvCxnSpPr>
        <p:spPr>
          <a:xfrm rot="5400000" flipV="1">
            <a:off x="1266005" y="226419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CBB3104-B6F8-49D6-AB5A-E64AF988663B}"/>
              </a:ext>
            </a:extLst>
          </p:cNvPr>
          <p:cNvCxnSpPr/>
          <p:nvPr/>
        </p:nvCxnSpPr>
        <p:spPr>
          <a:xfrm rot="5400000" flipV="1">
            <a:off x="1266005" y="3398519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B935634-EA94-48DB-A07A-10E8ECFEEC11}"/>
              </a:ext>
            </a:extLst>
          </p:cNvPr>
          <p:cNvCxnSpPr/>
          <p:nvPr/>
        </p:nvCxnSpPr>
        <p:spPr>
          <a:xfrm rot="5400000" flipV="1">
            <a:off x="1266005" y="6570614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77E2BD4-E283-4CAF-8A22-91799B7F39FF}"/>
              </a:ext>
            </a:extLst>
          </p:cNvPr>
          <p:cNvCxnSpPr>
            <a:cxnSpLocks/>
          </p:cNvCxnSpPr>
          <p:nvPr/>
        </p:nvCxnSpPr>
        <p:spPr>
          <a:xfrm>
            <a:off x="1382482" y="355213"/>
            <a:ext cx="0" cy="6327522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85F9708-B079-4EED-9177-90A973430BD2}"/>
              </a:ext>
            </a:extLst>
          </p:cNvPr>
          <p:cNvCxnSpPr>
            <a:cxnSpLocks/>
          </p:cNvCxnSpPr>
          <p:nvPr/>
        </p:nvCxnSpPr>
        <p:spPr>
          <a:xfrm>
            <a:off x="1610641" y="162607"/>
            <a:ext cx="0" cy="6325141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57CE5A1-A3FD-4DDC-9309-022747AA6893}"/>
              </a:ext>
            </a:extLst>
          </p:cNvPr>
          <p:cNvCxnSpPr>
            <a:cxnSpLocks/>
          </p:cNvCxnSpPr>
          <p:nvPr/>
        </p:nvCxnSpPr>
        <p:spPr>
          <a:xfrm flipH="1">
            <a:off x="3459733" y="4157933"/>
            <a:ext cx="2442500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FB2B6B3-D4B4-4956-99AA-3E5FF33D31EF}"/>
              </a:ext>
            </a:extLst>
          </p:cNvPr>
          <p:cNvCxnSpPr>
            <a:cxnSpLocks/>
          </p:cNvCxnSpPr>
          <p:nvPr/>
        </p:nvCxnSpPr>
        <p:spPr>
          <a:xfrm flipH="1">
            <a:off x="3459733" y="4281758"/>
            <a:ext cx="2812615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DACF23B-B048-4A8B-86A4-E25D2F3044C7}"/>
              </a:ext>
            </a:extLst>
          </p:cNvPr>
          <p:cNvCxnSpPr/>
          <p:nvPr/>
        </p:nvCxnSpPr>
        <p:spPr>
          <a:xfrm rot="16200000" flipH="1" flipV="1">
            <a:off x="10802983" y="-68583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47DCB27-55EC-4289-B9BA-EDD2A74F54FB}"/>
              </a:ext>
            </a:extLst>
          </p:cNvPr>
          <p:cNvCxnSpPr/>
          <p:nvPr/>
        </p:nvCxnSpPr>
        <p:spPr>
          <a:xfrm rot="16200000" flipH="1" flipV="1">
            <a:off x="10802983" y="3103518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792A0B8-095B-43F9-8780-617E7562BA52}"/>
              </a:ext>
            </a:extLst>
          </p:cNvPr>
          <p:cNvCxnSpPr/>
          <p:nvPr/>
        </p:nvCxnSpPr>
        <p:spPr>
          <a:xfrm rot="16200000" flipH="1" flipV="1">
            <a:off x="10802983" y="6275613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A61923F-A716-48A7-907A-92F49093C143}"/>
              </a:ext>
            </a:extLst>
          </p:cNvPr>
          <p:cNvCxnSpPr/>
          <p:nvPr/>
        </p:nvCxnSpPr>
        <p:spPr>
          <a:xfrm rot="16200000" flipH="1" flipV="1">
            <a:off x="10917283" y="226419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0521422-DE44-4CC0-BBDC-AB0E5901ABAD}"/>
              </a:ext>
            </a:extLst>
          </p:cNvPr>
          <p:cNvCxnSpPr/>
          <p:nvPr/>
        </p:nvCxnSpPr>
        <p:spPr>
          <a:xfrm rot="16200000" flipH="1" flipV="1">
            <a:off x="10917283" y="3398519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FB9FCB9-60BF-4ECE-8331-75E675B840A0}"/>
              </a:ext>
            </a:extLst>
          </p:cNvPr>
          <p:cNvCxnSpPr/>
          <p:nvPr/>
        </p:nvCxnSpPr>
        <p:spPr>
          <a:xfrm rot="16200000" flipH="1" flipV="1">
            <a:off x="10917283" y="6570614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9632F15-DA46-4984-A7D9-48577E6F2EAC}"/>
              </a:ext>
            </a:extLst>
          </p:cNvPr>
          <p:cNvCxnSpPr>
            <a:cxnSpLocks/>
          </p:cNvCxnSpPr>
          <p:nvPr/>
        </p:nvCxnSpPr>
        <p:spPr>
          <a:xfrm flipH="1">
            <a:off x="10800806" y="355213"/>
            <a:ext cx="0" cy="6327522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9F247BE-1181-45A4-A6B1-4DE2E1486A67}"/>
              </a:ext>
            </a:extLst>
          </p:cNvPr>
          <p:cNvCxnSpPr>
            <a:cxnSpLocks/>
          </p:cNvCxnSpPr>
          <p:nvPr/>
        </p:nvCxnSpPr>
        <p:spPr>
          <a:xfrm flipH="1">
            <a:off x="10572647" y="162607"/>
            <a:ext cx="0" cy="6325141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2F5A379-B103-4071-BADE-A4A557D43955}"/>
              </a:ext>
            </a:extLst>
          </p:cNvPr>
          <p:cNvCxnSpPr>
            <a:cxnSpLocks/>
          </p:cNvCxnSpPr>
          <p:nvPr/>
        </p:nvCxnSpPr>
        <p:spPr>
          <a:xfrm>
            <a:off x="5910943" y="4157933"/>
            <a:ext cx="2812926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4C40C4C-B550-42D3-9E62-A696B03AC409}"/>
              </a:ext>
            </a:extLst>
          </p:cNvPr>
          <p:cNvCxnSpPr>
            <a:cxnSpLocks/>
          </p:cNvCxnSpPr>
          <p:nvPr/>
        </p:nvCxnSpPr>
        <p:spPr>
          <a:xfrm>
            <a:off x="6281056" y="4281758"/>
            <a:ext cx="244281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5B704D29-65CF-4F6F-A64D-0563B943FACB}"/>
              </a:ext>
            </a:extLst>
          </p:cNvPr>
          <p:cNvSpPr/>
          <p:nvPr/>
        </p:nvSpPr>
        <p:spPr>
          <a:xfrm>
            <a:off x="6225452" y="4226292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E8CED4F-83E1-4ED7-A7A3-17D9287B3829}"/>
              </a:ext>
            </a:extLst>
          </p:cNvPr>
          <p:cNvSpPr/>
          <p:nvPr/>
        </p:nvSpPr>
        <p:spPr>
          <a:xfrm>
            <a:off x="5847723" y="4105230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F68283C-7D1B-4B84-A9E6-5CC4E855E4B6}"/>
              </a:ext>
            </a:extLst>
          </p:cNvPr>
          <p:cNvSpPr/>
          <p:nvPr/>
        </p:nvSpPr>
        <p:spPr>
          <a:xfrm>
            <a:off x="5626608" y="2975605"/>
            <a:ext cx="9387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Control Board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9282A71-10D1-4170-B0C4-6844F4573936}"/>
              </a:ext>
            </a:extLst>
          </p:cNvPr>
          <p:cNvSpPr/>
          <p:nvPr/>
        </p:nvSpPr>
        <p:spPr>
          <a:xfrm>
            <a:off x="7226177" y="297560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Control Board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7509B67-EA51-404C-8DE8-66B400ACCD76}"/>
              </a:ext>
            </a:extLst>
          </p:cNvPr>
          <p:cNvCxnSpPr>
            <a:cxnSpLocks/>
          </p:cNvCxnSpPr>
          <p:nvPr/>
        </p:nvCxnSpPr>
        <p:spPr>
          <a:xfrm flipV="1">
            <a:off x="7781358" y="3890006"/>
            <a:ext cx="0" cy="38899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8C9E76C-38DF-41A8-9797-AA8A09C8B17C}"/>
              </a:ext>
            </a:extLst>
          </p:cNvPr>
          <p:cNvCxnSpPr>
            <a:cxnSpLocks/>
          </p:cNvCxnSpPr>
          <p:nvPr/>
        </p:nvCxnSpPr>
        <p:spPr>
          <a:xfrm>
            <a:off x="7585397" y="3890005"/>
            <a:ext cx="0" cy="267928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8B49E7B7-A774-4409-B0CB-E07BD1CD13FF}"/>
              </a:ext>
            </a:extLst>
          </p:cNvPr>
          <p:cNvSpPr/>
          <p:nvPr/>
        </p:nvSpPr>
        <p:spPr>
          <a:xfrm>
            <a:off x="7532694" y="4105546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FAFCFE2-57E9-4EFD-A8F6-2D73670CB779}"/>
              </a:ext>
            </a:extLst>
          </p:cNvPr>
          <p:cNvSpPr/>
          <p:nvPr/>
        </p:nvSpPr>
        <p:spPr>
          <a:xfrm>
            <a:off x="7728655" y="4231246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409D989-2357-487F-93EB-F4C1A832AAC1}"/>
              </a:ext>
            </a:extLst>
          </p:cNvPr>
          <p:cNvCxnSpPr>
            <a:cxnSpLocks/>
          </p:cNvCxnSpPr>
          <p:nvPr/>
        </p:nvCxnSpPr>
        <p:spPr>
          <a:xfrm>
            <a:off x="6565392" y="3187539"/>
            <a:ext cx="660785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76A7F6F-5EF7-4A76-821E-3F2B2984CA72}"/>
              </a:ext>
            </a:extLst>
          </p:cNvPr>
          <p:cNvCxnSpPr>
            <a:cxnSpLocks/>
          </p:cNvCxnSpPr>
          <p:nvPr/>
        </p:nvCxnSpPr>
        <p:spPr>
          <a:xfrm>
            <a:off x="6565392" y="3678072"/>
            <a:ext cx="660785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11CF9EA-FFD5-48BA-B2D5-B150588013C2}"/>
              </a:ext>
            </a:extLst>
          </p:cNvPr>
          <p:cNvSpPr/>
          <p:nvPr/>
        </p:nvSpPr>
        <p:spPr>
          <a:xfrm>
            <a:off x="4054289" y="297497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 Control Board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7D6C4CD-0B9D-4452-8F44-D289543DBB28}"/>
              </a:ext>
            </a:extLst>
          </p:cNvPr>
          <p:cNvCxnSpPr>
            <a:cxnSpLocks/>
          </p:cNvCxnSpPr>
          <p:nvPr/>
        </p:nvCxnSpPr>
        <p:spPr>
          <a:xfrm flipV="1">
            <a:off x="4609470" y="3889376"/>
            <a:ext cx="0" cy="38899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31DA392-1ABD-4921-AAF2-EB6956E0E79F}"/>
              </a:ext>
            </a:extLst>
          </p:cNvPr>
          <p:cNvCxnSpPr>
            <a:cxnSpLocks/>
          </p:cNvCxnSpPr>
          <p:nvPr/>
        </p:nvCxnSpPr>
        <p:spPr>
          <a:xfrm>
            <a:off x="4413509" y="3889375"/>
            <a:ext cx="0" cy="267928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B891E40C-F374-4122-A659-46054D345EAF}"/>
              </a:ext>
            </a:extLst>
          </p:cNvPr>
          <p:cNvSpPr/>
          <p:nvPr/>
        </p:nvSpPr>
        <p:spPr>
          <a:xfrm>
            <a:off x="4358375" y="4101674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08E39259-A539-4C7F-A5E5-60B9C60D601C}"/>
              </a:ext>
            </a:extLst>
          </p:cNvPr>
          <p:cNvSpPr/>
          <p:nvPr/>
        </p:nvSpPr>
        <p:spPr>
          <a:xfrm>
            <a:off x="4556767" y="4230616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1E21DF0D-F0D0-4DD7-9DAB-46B0E504556B}"/>
              </a:ext>
            </a:extLst>
          </p:cNvPr>
          <p:cNvCxnSpPr>
            <a:cxnSpLocks/>
          </p:cNvCxnSpPr>
          <p:nvPr/>
        </p:nvCxnSpPr>
        <p:spPr>
          <a:xfrm>
            <a:off x="4963487" y="3186909"/>
            <a:ext cx="663121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7656C3C-77C2-41EA-A402-2441CF00C422}"/>
              </a:ext>
            </a:extLst>
          </p:cNvPr>
          <p:cNvCxnSpPr>
            <a:cxnSpLocks/>
          </p:cNvCxnSpPr>
          <p:nvPr/>
        </p:nvCxnSpPr>
        <p:spPr>
          <a:xfrm>
            <a:off x="4968689" y="3677442"/>
            <a:ext cx="657919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2540937-F07D-43B7-85B0-24A746AB2E87}"/>
              </a:ext>
            </a:extLst>
          </p:cNvPr>
          <p:cNvSpPr/>
          <p:nvPr/>
        </p:nvSpPr>
        <p:spPr>
          <a:xfrm>
            <a:off x="8723869" y="3921422"/>
            <a:ext cx="1241087" cy="5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Relay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53316DE0-60DE-49A3-B166-CF734BB167DB}"/>
              </a:ext>
            </a:extLst>
          </p:cNvPr>
          <p:cNvCxnSpPr>
            <a:cxnSpLocks/>
          </p:cNvCxnSpPr>
          <p:nvPr/>
        </p:nvCxnSpPr>
        <p:spPr>
          <a:xfrm flipH="1">
            <a:off x="9964956" y="4157303"/>
            <a:ext cx="607251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4A12242-3687-4F1C-9D54-54334E6AA80D}"/>
              </a:ext>
            </a:extLst>
          </p:cNvPr>
          <p:cNvCxnSpPr>
            <a:cxnSpLocks/>
          </p:cNvCxnSpPr>
          <p:nvPr/>
        </p:nvCxnSpPr>
        <p:spPr>
          <a:xfrm flipH="1">
            <a:off x="9964956" y="4281690"/>
            <a:ext cx="83585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EA4C455F-E985-4004-82F6-4836C9DA71D1}"/>
              </a:ext>
            </a:extLst>
          </p:cNvPr>
          <p:cNvSpPr/>
          <p:nvPr/>
        </p:nvSpPr>
        <p:spPr>
          <a:xfrm flipH="1">
            <a:off x="2218646" y="3921422"/>
            <a:ext cx="1241087" cy="5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Relay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3DEA41FB-B63B-48F2-8D22-C896AC113958}"/>
              </a:ext>
            </a:extLst>
          </p:cNvPr>
          <p:cNvCxnSpPr>
            <a:cxnSpLocks/>
          </p:cNvCxnSpPr>
          <p:nvPr/>
        </p:nvCxnSpPr>
        <p:spPr>
          <a:xfrm>
            <a:off x="1611395" y="4157303"/>
            <a:ext cx="607251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08D4E321-CC7F-4763-A4BF-1CC1D68B1B03}"/>
              </a:ext>
            </a:extLst>
          </p:cNvPr>
          <p:cNvCxnSpPr>
            <a:cxnSpLocks/>
          </p:cNvCxnSpPr>
          <p:nvPr/>
        </p:nvCxnSpPr>
        <p:spPr>
          <a:xfrm>
            <a:off x="1382796" y="4281690"/>
            <a:ext cx="83585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FD7B3A60-9494-420B-8BD2-0EA87C1DF3FD}"/>
              </a:ext>
            </a:extLst>
          </p:cNvPr>
          <p:cNvCxnSpPr>
            <a:stCxn id="149" idx="1"/>
            <a:endCxn id="189" idx="0"/>
          </p:cNvCxnSpPr>
          <p:nvPr/>
        </p:nvCxnSpPr>
        <p:spPr>
          <a:xfrm rot="10800000" flipV="1">
            <a:off x="2839189" y="3432174"/>
            <a:ext cx="1215100" cy="489247"/>
          </a:xfrm>
          <a:prstGeom prst="bentConnector2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E7F16296-BB56-486B-B9A2-6370B5EAC9DF}"/>
              </a:ext>
            </a:extLst>
          </p:cNvPr>
          <p:cNvCxnSpPr>
            <a:stCxn id="149" idx="0"/>
            <a:endCxn id="179" idx="0"/>
          </p:cNvCxnSpPr>
          <p:nvPr/>
        </p:nvCxnSpPr>
        <p:spPr>
          <a:xfrm rot="16200000" flipH="1">
            <a:off x="6454727" y="1031736"/>
            <a:ext cx="946447" cy="4832924"/>
          </a:xfrm>
          <a:prstGeom prst="bentConnector3">
            <a:avLst>
              <a:gd name="adj1" fmla="val -24153"/>
            </a:avLst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A2B24D75-9EF5-4720-9D02-AF9CC87E4B4A}"/>
              </a:ext>
            </a:extLst>
          </p:cNvPr>
          <p:cNvCxnSpPr>
            <a:cxnSpLocks/>
            <a:endCxn id="56" idx="3"/>
          </p:cNvCxnSpPr>
          <p:nvPr/>
        </p:nvCxnSpPr>
        <p:spPr>
          <a:xfrm flipH="1" flipV="1">
            <a:off x="1149532" y="256904"/>
            <a:ext cx="744537" cy="268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CF0F1D86-8133-4EA4-96DC-293B47E8B9AE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1149532" y="3428999"/>
            <a:ext cx="744538" cy="2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C4833948-27AB-4D19-86A7-A5A869994B5B}"/>
              </a:ext>
            </a:extLst>
          </p:cNvPr>
          <p:cNvCxnSpPr>
            <a:cxnSpLocks/>
            <a:endCxn id="58" idx="3"/>
          </p:cNvCxnSpPr>
          <p:nvPr/>
        </p:nvCxnSpPr>
        <p:spPr>
          <a:xfrm flipH="1">
            <a:off x="1149531" y="6601098"/>
            <a:ext cx="744538" cy="0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59AA29F-796E-4717-9B6C-E469BBBDD541}"/>
              </a:ext>
            </a:extLst>
          </p:cNvPr>
          <p:cNvCxnSpPr>
            <a:cxnSpLocks/>
          </p:cNvCxnSpPr>
          <p:nvPr/>
        </p:nvCxnSpPr>
        <p:spPr>
          <a:xfrm>
            <a:off x="1896450" y="256902"/>
            <a:ext cx="0" cy="6344196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A8AA42FC-A023-4B5B-8E91-E50E0E0F620E}"/>
              </a:ext>
            </a:extLst>
          </p:cNvPr>
          <p:cNvCxnSpPr>
            <a:cxnSpLocks/>
          </p:cNvCxnSpPr>
          <p:nvPr/>
        </p:nvCxnSpPr>
        <p:spPr>
          <a:xfrm>
            <a:off x="1894069" y="3179768"/>
            <a:ext cx="2160220" cy="0"/>
          </a:xfrm>
          <a:prstGeom prst="line">
            <a:avLst/>
          </a:prstGeom>
          <a:ln w="19050" cap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71B7A8FB-843D-4052-A349-6393BAB47875}"/>
              </a:ext>
            </a:extLst>
          </p:cNvPr>
          <p:cNvCxnSpPr>
            <a:cxnSpLocks/>
          </p:cNvCxnSpPr>
          <p:nvPr/>
        </p:nvCxnSpPr>
        <p:spPr>
          <a:xfrm flipV="1">
            <a:off x="10307733" y="252546"/>
            <a:ext cx="744537" cy="268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2AAA4B8B-972F-40AC-A063-97647B8DF817}"/>
              </a:ext>
            </a:extLst>
          </p:cNvPr>
          <p:cNvCxnSpPr>
            <a:cxnSpLocks/>
          </p:cNvCxnSpPr>
          <p:nvPr/>
        </p:nvCxnSpPr>
        <p:spPr>
          <a:xfrm>
            <a:off x="10307732" y="3424641"/>
            <a:ext cx="744538" cy="2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B1E01892-C30E-4A66-BB7E-27C21865D71B}"/>
              </a:ext>
            </a:extLst>
          </p:cNvPr>
          <p:cNvCxnSpPr>
            <a:cxnSpLocks/>
          </p:cNvCxnSpPr>
          <p:nvPr/>
        </p:nvCxnSpPr>
        <p:spPr>
          <a:xfrm>
            <a:off x="10307733" y="6596740"/>
            <a:ext cx="744538" cy="0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2A4430AB-128C-49FF-98DD-69E2D19027A4}"/>
              </a:ext>
            </a:extLst>
          </p:cNvPr>
          <p:cNvCxnSpPr>
            <a:cxnSpLocks/>
          </p:cNvCxnSpPr>
          <p:nvPr/>
        </p:nvCxnSpPr>
        <p:spPr>
          <a:xfrm flipH="1">
            <a:off x="10305352" y="252544"/>
            <a:ext cx="0" cy="6344196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74EA7550-2EC9-486E-9224-6AE026EF7285}"/>
              </a:ext>
            </a:extLst>
          </p:cNvPr>
          <p:cNvCxnSpPr>
            <a:cxnSpLocks/>
          </p:cNvCxnSpPr>
          <p:nvPr/>
        </p:nvCxnSpPr>
        <p:spPr>
          <a:xfrm flipH="1">
            <a:off x="4360806" y="2502748"/>
            <a:ext cx="5946927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4DF407A-E540-4A5A-A5BB-A006F3CF8A1B}"/>
              </a:ext>
            </a:extLst>
          </p:cNvPr>
          <p:cNvCxnSpPr>
            <a:cxnSpLocks/>
          </p:cNvCxnSpPr>
          <p:nvPr/>
        </p:nvCxnSpPr>
        <p:spPr>
          <a:xfrm>
            <a:off x="4359617" y="2502748"/>
            <a:ext cx="1" cy="472226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A1F6C52D-368F-4B6B-B28C-E0580806C655}"/>
              </a:ext>
            </a:extLst>
          </p:cNvPr>
          <p:cNvCxnSpPr>
            <a:cxnSpLocks/>
            <a:stCxn id="116" idx="3"/>
            <a:endCxn id="289" idx="3"/>
          </p:cNvCxnSpPr>
          <p:nvPr/>
        </p:nvCxnSpPr>
        <p:spPr>
          <a:xfrm flipH="1" flipV="1">
            <a:off x="6553200" y="923548"/>
            <a:ext cx="1587377" cy="2509257"/>
          </a:xfrm>
          <a:prstGeom prst="bentConnector3">
            <a:avLst>
              <a:gd name="adj1" fmla="val -14401"/>
            </a:avLst>
          </a:prstGeom>
          <a:ln w="19050" cap="rnd"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>
            <a:extLst>
              <a:ext uri="{FF2B5EF4-FFF2-40B4-BE49-F238E27FC236}">
                <a16:creationId xmlns:a16="http://schemas.microsoft.com/office/drawing/2014/main" id="{751AEA12-81F0-4E28-A04C-46129C788C19}"/>
              </a:ext>
            </a:extLst>
          </p:cNvPr>
          <p:cNvSpPr/>
          <p:nvPr/>
        </p:nvSpPr>
        <p:spPr>
          <a:xfrm>
            <a:off x="10265755" y="2463151"/>
            <a:ext cx="79194" cy="7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355CA2DB-CF84-46A3-A2C9-9F258C1EB8A9}"/>
              </a:ext>
            </a:extLst>
          </p:cNvPr>
          <p:cNvSpPr/>
          <p:nvPr/>
        </p:nvSpPr>
        <p:spPr>
          <a:xfrm>
            <a:off x="1857430" y="3140171"/>
            <a:ext cx="79194" cy="7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27458010-F9B9-40FA-B75A-EABF44C8272D}"/>
              </a:ext>
            </a:extLst>
          </p:cNvPr>
          <p:cNvSpPr/>
          <p:nvPr/>
        </p:nvSpPr>
        <p:spPr>
          <a:xfrm>
            <a:off x="1854473" y="3389403"/>
            <a:ext cx="79194" cy="7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07A90E16-D005-4E11-AF55-E09143ECFD11}"/>
              </a:ext>
            </a:extLst>
          </p:cNvPr>
          <p:cNvSpPr/>
          <p:nvPr/>
        </p:nvSpPr>
        <p:spPr>
          <a:xfrm>
            <a:off x="10266695" y="3385044"/>
            <a:ext cx="79194" cy="7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60AE0C0D-2511-40B3-8CF3-1346A8B72DB2}"/>
              </a:ext>
            </a:extLst>
          </p:cNvPr>
          <p:cNvCxnSpPr>
            <a:cxnSpLocks/>
          </p:cNvCxnSpPr>
          <p:nvPr/>
        </p:nvCxnSpPr>
        <p:spPr>
          <a:xfrm flipV="1">
            <a:off x="5393274" y="2230010"/>
            <a:ext cx="0" cy="2044033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5D5A5603-99C0-482B-9ECA-F2A7A28A0AB4}"/>
              </a:ext>
            </a:extLst>
          </p:cNvPr>
          <p:cNvCxnSpPr>
            <a:cxnSpLocks/>
          </p:cNvCxnSpPr>
          <p:nvPr/>
        </p:nvCxnSpPr>
        <p:spPr>
          <a:xfrm>
            <a:off x="5197313" y="2230010"/>
            <a:ext cx="0" cy="1922969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 252">
            <a:extLst>
              <a:ext uri="{FF2B5EF4-FFF2-40B4-BE49-F238E27FC236}">
                <a16:creationId xmlns:a16="http://schemas.microsoft.com/office/drawing/2014/main" id="{556F3104-EC3B-4657-90EE-F35146647E5A}"/>
              </a:ext>
            </a:extLst>
          </p:cNvPr>
          <p:cNvSpPr/>
          <p:nvPr/>
        </p:nvSpPr>
        <p:spPr>
          <a:xfrm>
            <a:off x="5144610" y="4100592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BE5949C4-939B-42C1-825B-E8F26B772DDF}"/>
              </a:ext>
            </a:extLst>
          </p:cNvPr>
          <p:cNvSpPr/>
          <p:nvPr/>
        </p:nvSpPr>
        <p:spPr>
          <a:xfrm>
            <a:off x="5340571" y="4226292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9E5E5712-A685-447E-A108-390DC2CA2FF8}"/>
              </a:ext>
            </a:extLst>
          </p:cNvPr>
          <p:cNvCxnSpPr>
            <a:cxnSpLocks/>
          </p:cNvCxnSpPr>
          <p:nvPr/>
        </p:nvCxnSpPr>
        <p:spPr>
          <a:xfrm flipV="1">
            <a:off x="5197313" y="743031"/>
            <a:ext cx="441487" cy="115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3C742BAA-0E67-4A0E-952E-9A93421B357F}"/>
              </a:ext>
            </a:extLst>
          </p:cNvPr>
          <p:cNvCxnSpPr>
            <a:cxnSpLocks/>
          </p:cNvCxnSpPr>
          <p:nvPr/>
        </p:nvCxnSpPr>
        <p:spPr>
          <a:xfrm>
            <a:off x="5393274" y="1134269"/>
            <a:ext cx="233334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277">
            <a:extLst>
              <a:ext uri="{FF2B5EF4-FFF2-40B4-BE49-F238E27FC236}">
                <a16:creationId xmlns:a16="http://schemas.microsoft.com/office/drawing/2014/main" id="{E6C1BD71-D13A-42B3-AFFB-E9DAE6C804A3}"/>
              </a:ext>
            </a:extLst>
          </p:cNvPr>
          <p:cNvSpPr/>
          <p:nvPr/>
        </p:nvSpPr>
        <p:spPr>
          <a:xfrm flipH="1">
            <a:off x="4680983" y="1652210"/>
            <a:ext cx="1241087" cy="5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Relay</a:t>
            </a:r>
          </a:p>
        </p:txBody>
      </p: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09936BFA-90E5-4E90-AFE4-FEDB02306BD7}"/>
              </a:ext>
            </a:extLst>
          </p:cNvPr>
          <p:cNvCxnSpPr>
            <a:cxnSpLocks/>
          </p:cNvCxnSpPr>
          <p:nvPr/>
        </p:nvCxnSpPr>
        <p:spPr>
          <a:xfrm flipV="1">
            <a:off x="5393274" y="1134270"/>
            <a:ext cx="0" cy="51794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B42BD37C-768B-4C01-83D6-04116B9586A0}"/>
              </a:ext>
            </a:extLst>
          </p:cNvPr>
          <p:cNvCxnSpPr>
            <a:cxnSpLocks/>
          </p:cNvCxnSpPr>
          <p:nvPr/>
        </p:nvCxnSpPr>
        <p:spPr>
          <a:xfrm>
            <a:off x="5197313" y="743031"/>
            <a:ext cx="0" cy="909179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6A42492F-7907-42EF-A999-8E94426A8F0A}"/>
              </a:ext>
            </a:extLst>
          </p:cNvPr>
          <p:cNvCxnSpPr>
            <a:stCxn id="116" idx="0"/>
            <a:endCxn id="278" idx="1"/>
          </p:cNvCxnSpPr>
          <p:nvPr/>
        </p:nvCxnSpPr>
        <p:spPr>
          <a:xfrm rot="16200000" flipV="1">
            <a:off x="6285477" y="1577704"/>
            <a:ext cx="1034495" cy="1761307"/>
          </a:xfrm>
          <a:prstGeom prst="bentConnector2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>
            <a:extLst>
              <a:ext uri="{FF2B5EF4-FFF2-40B4-BE49-F238E27FC236}">
                <a16:creationId xmlns:a16="http://schemas.microsoft.com/office/drawing/2014/main" id="{39A464D8-9BD2-40F4-8269-4194B396DCA8}"/>
              </a:ext>
            </a:extLst>
          </p:cNvPr>
          <p:cNvSpPr/>
          <p:nvPr/>
        </p:nvSpPr>
        <p:spPr>
          <a:xfrm>
            <a:off x="5638800" y="46634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90A549A5-EF7E-4BA7-B913-EAFE3A488048}"/>
              </a:ext>
            </a:extLst>
          </p:cNvPr>
          <p:cNvSpPr txBox="1"/>
          <p:nvPr/>
        </p:nvSpPr>
        <p:spPr>
          <a:xfrm>
            <a:off x="2411041" y="811103"/>
            <a:ext cx="2136768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Power Relays should Have a local override</a:t>
            </a:r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7A0FACF-40C2-45BD-AE5E-1CFFF4EB8AC2}"/>
              </a:ext>
            </a:extLst>
          </p:cNvPr>
          <p:cNvGrpSpPr/>
          <p:nvPr/>
        </p:nvGrpSpPr>
        <p:grpSpPr>
          <a:xfrm>
            <a:off x="8480973" y="246403"/>
            <a:ext cx="1727621" cy="1249680"/>
            <a:chOff x="2259371" y="5094513"/>
            <a:chExt cx="1727621" cy="1249680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8D86C882-7256-460A-A907-74A7952AAF34}"/>
                </a:ext>
              </a:extLst>
            </p:cNvPr>
            <p:cNvSpPr txBox="1"/>
            <p:nvPr/>
          </p:nvSpPr>
          <p:spPr>
            <a:xfrm>
              <a:off x="2259371" y="5094513"/>
              <a:ext cx="1727621" cy="124968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noAutofit/>
            </a:bodyPr>
            <a:lstStyle/>
            <a:p>
              <a:r>
                <a:rPr lang="en-US" dirty="0"/>
                <a:t>Legend:</a:t>
              </a:r>
            </a:p>
            <a:p>
              <a:r>
                <a:rPr lang="en-US" dirty="0"/>
                <a:t>           Power</a:t>
              </a:r>
            </a:p>
            <a:p>
              <a:r>
                <a:rPr lang="en-US" dirty="0"/>
                <a:t>           Signal</a:t>
              </a:r>
            </a:p>
            <a:p>
              <a:r>
                <a:rPr lang="en-US" dirty="0"/>
                <a:t>           Module</a:t>
              </a:r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0DF7762D-93E4-46E8-92EB-007CA70CA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589" y="5507876"/>
              <a:ext cx="441487" cy="1150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7C062950-86DD-437A-9EC6-BDE6A725E84C}"/>
                </a:ext>
              </a:extLst>
            </p:cNvPr>
            <p:cNvCxnSpPr>
              <a:cxnSpLocks/>
            </p:cNvCxnSpPr>
            <p:nvPr/>
          </p:nvCxnSpPr>
          <p:spPr>
            <a:xfrm>
              <a:off x="2387589" y="5596164"/>
              <a:ext cx="441487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B59A06D9-E7C3-4CE0-9C01-A2098EBDDC67}"/>
                </a:ext>
              </a:extLst>
            </p:cNvPr>
            <p:cNvCxnSpPr>
              <a:cxnSpLocks/>
            </p:cNvCxnSpPr>
            <p:nvPr/>
          </p:nvCxnSpPr>
          <p:spPr>
            <a:xfrm>
              <a:off x="2387589" y="5827718"/>
              <a:ext cx="441487" cy="0"/>
            </a:xfrm>
            <a:prstGeom prst="line">
              <a:avLst/>
            </a:prstGeom>
            <a:ln w="190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1A9F1BD1-EF3A-44FF-8F2F-B1EBC082E95B}"/>
                </a:ext>
              </a:extLst>
            </p:cNvPr>
            <p:cNvSpPr/>
            <p:nvPr/>
          </p:nvSpPr>
          <p:spPr>
            <a:xfrm>
              <a:off x="2651276" y="6009756"/>
              <a:ext cx="177800" cy="177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8" name="Rectangle 307">
            <a:extLst>
              <a:ext uri="{FF2B5EF4-FFF2-40B4-BE49-F238E27FC236}">
                <a16:creationId xmlns:a16="http://schemas.microsoft.com/office/drawing/2014/main" id="{3F34487E-1590-4797-9A40-F0315FF7B287}"/>
              </a:ext>
            </a:extLst>
          </p:cNvPr>
          <p:cNvSpPr/>
          <p:nvPr/>
        </p:nvSpPr>
        <p:spPr>
          <a:xfrm>
            <a:off x="2196436" y="4898956"/>
            <a:ext cx="27448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Communications</a:t>
            </a:r>
          </a:p>
          <a:p>
            <a:pPr algn="ctr"/>
            <a:r>
              <a:rPr lang="en-US" dirty="0"/>
              <a:t>(radios)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F93FFA4F-29B9-4F94-9C5C-E874C818DFFC}"/>
              </a:ext>
            </a:extLst>
          </p:cNvPr>
          <p:cNvCxnSpPr>
            <a:stCxn id="115" idx="2"/>
            <a:endCxn id="308" idx="0"/>
          </p:cNvCxnSpPr>
          <p:nvPr/>
        </p:nvCxnSpPr>
        <p:spPr>
          <a:xfrm rot="5400000">
            <a:off x="4327954" y="3130909"/>
            <a:ext cx="1008951" cy="2527143"/>
          </a:xfrm>
          <a:prstGeom prst="bentConnector3">
            <a:avLst>
              <a:gd name="adj1" fmla="val 5575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FBE0FF93-6773-4F9F-9157-5D177BA15CC3}"/>
              </a:ext>
            </a:extLst>
          </p:cNvPr>
          <p:cNvCxnSpPr>
            <a:cxnSpLocks/>
          </p:cNvCxnSpPr>
          <p:nvPr/>
        </p:nvCxnSpPr>
        <p:spPr>
          <a:xfrm>
            <a:off x="4609468" y="4286641"/>
            <a:ext cx="0" cy="612315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6EDF0F38-BBEF-4319-8384-2B93F09AFDC5}"/>
              </a:ext>
            </a:extLst>
          </p:cNvPr>
          <p:cNvCxnSpPr>
            <a:cxnSpLocks/>
          </p:cNvCxnSpPr>
          <p:nvPr/>
        </p:nvCxnSpPr>
        <p:spPr>
          <a:xfrm flipV="1">
            <a:off x="4413507" y="4152980"/>
            <a:ext cx="0" cy="745976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86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061B2A18-8C89-4727-BC23-AE856291AACB}"/>
              </a:ext>
            </a:extLst>
          </p:cNvPr>
          <p:cNvGrpSpPr/>
          <p:nvPr/>
        </p:nvGrpSpPr>
        <p:grpSpPr>
          <a:xfrm>
            <a:off x="6705600" y="4931230"/>
            <a:ext cx="1404257" cy="435428"/>
            <a:chOff x="6542314" y="5464630"/>
            <a:chExt cx="1404257" cy="4354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66CC03-14D1-40EB-8206-02E3D227EEB8}"/>
                </a:ext>
              </a:extLst>
            </p:cNvPr>
            <p:cNvSpPr/>
            <p:nvPr/>
          </p:nvSpPr>
          <p:spPr>
            <a:xfrm>
              <a:off x="6763294" y="5464630"/>
              <a:ext cx="1183277" cy="435428"/>
            </a:xfrm>
            <a:prstGeom prst="rect">
              <a:avLst/>
            </a:prstGeom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Battery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6E00F6-C2D6-456E-8033-F81BE4CE4BA8}"/>
                </a:ext>
              </a:extLst>
            </p:cNvPr>
            <p:cNvCxnSpPr>
              <a:cxnSpLocks/>
            </p:cNvCxnSpPr>
            <p:nvPr/>
          </p:nvCxnSpPr>
          <p:spPr>
            <a:xfrm>
              <a:off x="6542314" y="5573751"/>
              <a:ext cx="210092" cy="0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6BC7A66-3A06-476B-BA0D-46F23E3340DB}"/>
                </a:ext>
              </a:extLst>
            </p:cNvPr>
            <p:cNvCxnSpPr>
              <a:cxnSpLocks/>
            </p:cNvCxnSpPr>
            <p:nvPr/>
          </p:nvCxnSpPr>
          <p:spPr>
            <a:xfrm>
              <a:off x="6553200" y="5790936"/>
              <a:ext cx="199206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DB762B7-AC70-4FF6-B1B9-E3111A615C14}"/>
              </a:ext>
            </a:extLst>
          </p:cNvPr>
          <p:cNvSpPr/>
          <p:nvPr/>
        </p:nvSpPr>
        <p:spPr>
          <a:xfrm>
            <a:off x="5626608" y="4517571"/>
            <a:ext cx="1068106" cy="1034143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 Switch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2CBE2C-9D09-426A-8B9B-0E32BDBA4B01}"/>
              </a:ext>
            </a:extLst>
          </p:cNvPr>
          <p:cNvCxnSpPr>
            <a:cxnSpLocks/>
          </p:cNvCxnSpPr>
          <p:nvPr/>
        </p:nvCxnSpPr>
        <p:spPr>
          <a:xfrm flipV="1">
            <a:off x="6281058" y="3890006"/>
            <a:ext cx="0" cy="616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A4E69DD-9A77-4EA9-A6F7-6341F72A2953}"/>
              </a:ext>
            </a:extLst>
          </p:cNvPr>
          <p:cNvSpPr/>
          <p:nvPr/>
        </p:nvSpPr>
        <p:spPr>
          <a:xfrm>
            <a:off x="10632559" y="1286538"/>
            <a:ext cx="155944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Wheel Driver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7287B0E-9236-45ED-B5A1-43F08FB8095F}"/>
              </a:ext>
            </a:extLst>
          </p:cNvPr>
          <p:cNvSpPr/>
          <p:nvPr/>
        </p:nvSpPr>
        <p:spPr>
          <a:xfrm>
            <a:off x="10632558" y="3172096"/>
            <a:ext cx="155944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Wheel Driver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8F63F83-F25F-4627-B711-07CFCFA65383}"/>
              </a:ext>
            </a:extLst>
          </p:cNvPr>
          <p:cNvSpPr/>
          <p:nvPr/>
        </p:nvSpPr>
        <p:spPr>
          <a:xfrm>
            <a:off x="10632557" y="5016136"/>
            <a:ext cx="155944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Wheel Driver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42FFC5D-4610-4825-B1A2-173F42A86099}"/>
              </a:ext>
            </a:extLst>
          </p:cNvPr>
          <p:cNvSpPr/>
          <p:nvPr/>
        </p:nvSpPr>
        <p:spPr>
          <a:xfrm>
            <a:off x="2" y="1317171"/>
            <a:ext cx="1733107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Wheel Driver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49A08D3-9472-49FA-8CDD-3D2B909550CB}"/>
              </a:ext>
            </a:extLst>
          </p:cNvPr>
          <p:cNvSpPr/>
          <p:nvPr/>
        </p:nvSpPr>
        <p:spPr>
          <a:xfrm>
            <a:off x="1" y="3172097"/>
            <a:ext cx="1733107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Wheel Driver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CFC32C5-92A6-463F-A7FD-8B1D80261674}"/>
              </a:ext>
            </a:extLst>
          </p:cNvPr>
          <p:cNvSpPr/>
          <p:nvPr/>
        </p:nvSpPr>
        <p:spPr>
          <a:xfrm>
            <a:off x="0" y="5037908"/>
            <a:ext cx="1733107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Wheel Driver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C7078E-8725-4656-A3C5-9DF92AD62F9B}"/>
              </a:ext>
            </a:extLst>
          </p:cNvPr>
          <p:cNvCxnSpPr>
            <a:cxnSpLocks/>
          </p:cNvCxnSpPr>
          <p:nvPr/>
        </p:nvCxnSpPr>
        <p:spPr>
          <a:xfrm flipV="1">
            <a:off x="6008561" y="3890005"/>
            <a:ext cx="0" cy="638452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91FAE58-D658-4C83-BA17-9343371C1DA9}"/>
              </a:ext>
            </a:extLst>
          </p:cNvPr>
          <p:cNvCxnSpPr>
            <a:cxnSpLocks/>
          </p:cNvCxnSpPr>
          <p:nvPr/>
        </p:nvCxnSpPr>
        <p:spPr>
          <a:xfrm>
            <a:off x="1744955" y="1479365"/>
            <a:ext cx="339026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572406F-A872-4AAD-8876-189BAC2B5228}"/>
              </a:ext>
            </a:extLst>
          </p:cNvPr>
          <p:cNvCxnSpPr>
            <a:cxnSpLocks/>
          </p:cNvCxnSpPr>
          <p:nvPr/>
        </p:nvCxnSpPr>
        <p:spPr>
          <a:xfrm>
            <a:off x="1744955" y="3334295"/>
            <a:ext cx="339026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6E56733-63E8-42C3-8FBD-74923D88FC6B}"/>
              </a:ext>
            </a:extLst>
          </p:cNvPr>
          <p:cNvCxnSpPr>
            <a:cxnSpLocks/>
          </p:cNvCxnSpPr>
          <p:nvPr/>
        </p:nvCxnSpPr>
        <p:spPr>
          <a:xfrm>
            <a:off x="1744955" y="5200104"/>
            <a:ext cx="339026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294DA56-6FF0-4F5A-89AC-2FA227F13620}"/>
              </a:ext>
            </a:extLst>
          </p:cNvPr>
          <p:cNvCxnSpPr/>
          <p:nvPr/>
        </p:nvCxnSpPr>
        <p:spPr>
          <a:xfrm rot="5400000" flipV="1">
            <a:off x="1861432" y="1543590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CBB3104-B6F8-49D6-AB5A-E64AF988663B}"/>
              </a:ext>
            </a:extLst>
          </p:cNvPr>
          <p:cNvCxnSpPr/>
          <p:nvPr/>
        </p:nvCxnSpPr>
        <p:spPr>
          <a:xfrm rot="5400000" flipV="1">
            <a:off x="1861432" y="3398519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B935634-EA94-48DB-A07A-10E8ECFEEC11}"/>
              </a:ext>
            </a:extLst>
          </p:cNvPr>
          <p:cNvCxnSpPr/>
          <p:nvPr/>
        </p:nvCxnSpPr>
        <p:spPr>
          <a:xfrm rot="5400000" flipV="1">
            <a:off x="1861432" y="5264328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77E2BD4-E283-4CAF-8A22-91799B7F39FF}"/>
              </a:ext>
            </a:extLst>
          </p:cNvPr>
          <p:cNvCxnSpPr>
            <a:cxnSpLocks/>
          </p:cNvCxnSpPr>
          <p:nvPr/>
        </p:nvCxnSpPr>
        <p:spPr>
          <a:xfrm>
            <a:off x="1977909" y="1654629"/>
            <a:ext cx="0" cy="3712028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85F9708-B079-4EED-9177-90A973430BD2}"/>
              </a:ext>
            </a:extLst>
          </p:cNvPr>
          <p:cNvCxnSpPr>
            <a:cxnSpLocks/>
          </p:cNvCxnSpPr>
          <p:nvPr/>
        </p:nvCxnSpPr>
        <p:spPr>
          <a:xfrm>
            <a:off x="2089105" y="1502229"/>
            <a:ext cx="0" cy="3701142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57CE5A1-A3FD-4DDC-9309-022747AA6893}"/>
              </a:ext>
            </a:extLst>
          </p:cNvPr>
          <p:cNvCxnSpPr>
            <a:cxnSpLocks/>
          </p:cNvCxnSpPr>
          <p:nvPr/>
        </p:nvCxnSpPr>
        <p:spPr>
          <a:xfrm flipH="1">
            <a:off x="3459733" y="4157933"/>
            <a:ext cx="2442500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FB2B6B3-D4B4-4956-99AA-3E5FF33D31EF}"/>
              </a:ext>
            </a:extLst>
          </p:cNvPr>
          <p:cNvCxnSpPr>
            <a:cxnSpLocks/>
          </p:cNvCxnSpPr>
          <p:nvPr/>
        </p:nvCxnSpPr>
        <p:spPr>
          <a:xfrm flipH="1">
            <a:off x="3459733" y="4281758"/>
            <a:ext cx="2812615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DACF23B-B048-4A8B-86A4-E25D2F3044C7}"/>
              </a:ext>
            </a:extLst>
          </p:cNvPr>
          <p:cNvCxnSpPr>
            <a:cxnSpLocks/>
          </p:cNvCxnSpPr>
          <p:nvPr/>
        </p:nvCxnSpPr>
        <p:spPr>
          <a:xfrm flipH="1">
            <a:off x="10402088" y="1448733"/>
            <a:ext cx="241103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47DCB27-55EC-4289-B9BA-EDD2A74F54FB}"/>
              </a:ext>
            </a:extLst>
          </p:cNvPr>
          <p:cNvCxnSpPr>
            <a:cxnSpLocks/>
          </p:cNvCxnSpPr>
          <p:nvPr/>
        </p:nvCxnSpPr>
        <p:spPr>
          <a:xfrm flipH="1">
            <a:off x="10402088" y="3334295"/>
            <a:ext cx="251735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792A0B8-095B-43F9-8780-617E7562BA52}"/>
              </a:ext>
            </a:extLst>
          </p:cNvPr>
          <p:cNvCxnSpPr>
            <a:cxnSpLocks/>
          </p:cNvCxnSpPr>
          <p:nvPr/>
        </p:nvCxnSpPr>
        <p:spPr>
          <a:xfrm flipH="1">
            <a:off x="10402088" y="5178333"/>
            <a:ext cx="230470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A61923F-A716-48A7-907A-92F49093C143}"/>
              </a:ext>
            </a:extLst>
          </p:cNvPr>
          <p:cNvCxnSpPr>
            <a:cxnSpLocks/>
          </p:cNvCxnSpPr>
          <p:nvPr/>
        </p:nvCxnSpPr>
        <p:spPr>
          <a:xfrm flipH="1">
            <a:off x="10503092" y="1629435"/>
            <a:ext cx="140099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0521422-DE44-4CC0-BBDC-AB0E5901ABAD}"/>
              </a:ext>
            </a:extLst>
          </p:cNvPr>
          <p:cNvCxnSpPr>
            <a:cxnSpLocks/>
          </p:cNvCxnSpPr>
          <p:nvPr/>
        </p:nvCxnSpPr>
        <p:spPr>
          <a:xfrm flipH="1">
            <a:off x="10503092" y="3514996"/>
            <a:ext cx="140099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FB9FCB9-60BF-4ECE-8331-75E675B840A0}"/>
              </a:ext>
            </a:extLst>
          </p:cNvPr>
          <p:cNvCxnSpPr>
            <a:cxnSpLocks/>
          </p:cNvCxnSpPr>
          <p:nvPr/>
        </p:nvCxnSpPr>
        <p:spPr>
          <a:xfrm flipH="1">
            <a:off x="10503092" y="5359034"/>
            <a:ext cx="140099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9632F15-DA46-4984-A7D9-48577E6F2EAC}"/>
              </a:ext>
            </a:extLst>
          </p:cNvPr>
          <p:cNvCxnSpPr>
            <a:cxnSpLocks/>
          </p:cNvCxnSpPr>
          <p:nvPr/>
        </p:nvCxnSpPr>
        <p:spPr>
          <a:xfrm>
            <a:off x="10503092" y="1632857"/>
            <a:ext cx="0" cy="3712029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9F247BE-1181-45A4-A6B1-4DE2E1486A67}"/>
              </a:ext>
            </a:extLst>
          </p:cNvPr>
          <p:cNvCxnSpPr>
            <a:cxnSpLocks/>
          </p:cNvCxnSpPr>
          <p:nvPr/>
        </p:nvCxnSpPr>
        <p:spPr>
          <a:xfrm>
            <a:off x="10402529" y="1447800"/>
            <a:ext cx="0" cy="372291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2F5A379-B103-4071-BADE-A4A557D43955}"/>
              </a:ext>
            </a:extLst>
          </p:cNvPr>
          <p:cNvCxnSpPr>
            <a:cxnSpLocks/>
          </p:cNvCxnSpPr>
          <p:nvPr/>
        </p:nvCxnSpPr>
        <p:spPr>
          <a:xfrm>
            <a:off x="5910943" y="4157933"/>
            <a:ext cx="4073029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4C40C4C-B550-42D3-9E62-A696B03AC409}"/>
              </a:ext>
            </a:extLst>
          </p:cNvPr>
          <p:cNvCxnSpPr>
            <a:cxnSpLocks/>
          </p:cNvCxnSpPr>
          <p:nvPr/>
        </p:nvCxnSpPr>
        <p:spPr>
          <a:xfrm>
            <a:off x="6281056" y="4281758"/>
            <a:ext cx="3809242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5B704D29-65CF-4F6F-A64D-0563B943FACB}"/>
              </a:ext>
            </a:extLst>
          </p:cNvPr>
          <p:cNvSpPr/>
          <p:nvPr/>
        </p:nvSpPr>
        <p:spPr>
          <a:xfrm>
            <a:off x="6225452" y="4226292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E8CED4F-83E1-4ED7-A7A3-17D9287B3829}"/>
              </a:ext>
            </a:extLst>
          </p:cNvPr>
          <p:cNvSpPr/>
          <p:nvPr/>
        </p:nvSpPr>
        <p:spPr>
          <a:xfrm>
            <a:off x="5954053" y="4105230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F68283C-7D1B-4B84-A9E6-5CC4E855E4B6}"/>
              </a:ext>
            </a:extLst>
          </p:cNvPr>
          <p:cNvSpPr/>
          <p:nvPr/>
        </p:nvSpPr>
        <p:spPr>
          <a:xfrm>
            <a:off x="5156786" y="2818258"/>
            <a:ext cx="1403501" cy="107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 Control Board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9282A71-10D1-4170-B0C4-6844F4573936}"/>
              </a:ext>
            </a:extLst>
          </p:cNvPr>
          <p:cNvSpPr/>
          <p:nvPr/>
        </p:nvSpPr>
        <p:spPr>
          <a:xfrm>
            <a:off x="7226177" y="2818258"/>
            <a:ext cx="1513786" cy="107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Arm Control Board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7509B67-EA51-404C-8DE8-66B400ACCD76}"/>
              </a:ext>
            </a:extLst>
          </p:cNvPr>
          <p:cNvCxnSpPr>
            <a:cxnSpLocks/>
          </p:cNvCxnSpPr>
          <p:nvPr/>
        </p:nvCxnSpPr>
        <p:spPr>
          <a:xfrm flipV="1">
            <a:off x="7781358" y="3890006"/>
            <a:ext cx="0" cy="38899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8C9E76C-38DF-41A8-9797-AA8A09C8B17C}"/>
              </a:ext>
            </a:extLst>
          </p:cNvPr>
          <p:cNvCxnSpPr>
            <a:cxnSpLocks/>
          </p:cNvCxnSpPr>
          <p:nvPr/>
        </p:nvCxnSpPr>
        <p:spPr>
          <a:xfrm>
            <a:off x="7585397" y="3890005"/>
            <a:ext cx="0" cy="267928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8B49E7B7-A774-4409-B0CB-E07BD1CD13FF}"/>
              </a:ext>
            </a:extLst>
          </p:cNvPr>
          <p:cNvSpPr/>
          <p:nvPr/>
        </p:nvSpPr>
        <p:spPr>
          <a:xfrm>
            <a:off x="7532694" y="4105546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FAFCFE2-57E9-4EFD-A8F6-2D73670CB779}"/>
              </a:ext>
            </a:extLst>
          </p:cNvPr>
          <p:cNvSpPr/>
          <p:nvPr/>
        </p:nvSpPr>
        <p:spPr>
          <a:xfrm>
            <a:off x="7728655" y="4231246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409D989-2357-487F-93EB-F4C1A832AAC1}"/>
              </a:ext>
            </a:extLst>
          </p:cNvPr>
          <p:cNvCxnSpPr>
            <a:cxnSpLocks/>
          </p:cNvCxnSpPr>
          <p:nvPr/>
        </p:nvCxnSpPr>
        <p:spPr>
          <a:xfrm>
            <a:off x="6565392" y="3187539"/>
            <a:ext cx="660785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76A7F6F-5EF7-4A76-821E-3F2B2984CA72}"/>
              </a:ext>
            </a:extLst>
          </p:cNvPr>
          <p:cNvCxnSpPr>
            <a:cxnSpLocks/>
          </p:cNvCxnSpPr>
          <p:nvPr/>
        </p:nvCxnSpPr>
        <p:spPr>
          <a:xfrm>
            <a:off x="6565392" y="3678072"/>
            <a:ext cx="660785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11CF9EA-FFD5-48BA-B2D5-B150588013C2}"/>
              </a:ext>
            </a:extLst>
          </p:cNvPr>
          <p:cNvSpPr/>
          <p:nvPr/>
        </p:nvSpPr>
        <p:spPr>
          <a:xfrm>
            <a:off x="2775099" y="2817628"/>
            <a:ext cx="1446024" cy="107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Drive Control Board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B891E40C-F374-4122-A659-46054D345EAF}"/>
              </a:ext>
            </a:extLst>
          </p:cNvPr>
          <p:cNvSpPr/>
          <p:nvPr/>
        </p:nvSpPr>
        <p:spPr>
          <a:xfrm>
            <a:off x="4358375" y="4101674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08E39259-A539-4C7F-A5E5-60B9C60D601C}"/>
              </a:ext>
            </a:extLst>
          </p:cNvPr>
          <p:cNvSpPr/>
          <p:nvPr/>
        </p:nvSpPr>
        <p:spPr>
          <a:xfrm>
            <a:off x="4556767" y="4230616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1E21DF0D-F0D0-4DD7-9DAB-46B0E504556B}"/>
              </a:ext>
            </a:extLst>
          </p:cNvPr>
          <p:cNvCxnSpPr>
            <a:cxnSpLocks/>
          </p:cNvCxnSpPr>
          <p:nvPr/>
        </p:nvCxnSpPr>
        <p:spPr>
          <a:xfrm>
            <a:off x="4221126" y="3186909"/>
            <a:ext cx="927017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7656C3C-77C2-41EA-A402-2441CF00C422}"/>
              </a:ext>
            </a:extLst>
          </p:cNvPr>
          <p:cNvCxnSpPr>
            <a:cxnSpLocks/>
          </p:cNvCxnSpPr>
          <p:nvPr/>
        </p:nvCxnSpPr>
        <p:spPr>
          <a:xfrm>
            <a:off x="4242391" y="3677442"/>
            <a:ext cx="905752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53316DE0-60DE-49A3-B166-CF734BB167DB}"/>
              </a:ext>
            </a:extLst>
          </p:cNvPr>
          <p:cNvCxnSpPr>
            <a:cxnSpLocks/>
          </p:cNvCxnSpPr>
          <p:nvPr/>
        </p:nvCxnSpPr>
        <p:spPr>
          <a:xfrm flipH="1">
            <a:off x="9964957" y="4157303"/>
            <a:ext cx="433685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4A12242-3687-4F1C-9D54-54334E6AA80D}"/>
              </a:ext>
            </a:extLst>
          </p:cNvPr>
          <p:cNvCxnSpPr>
            <a:cxnSpLocks/>
          </p:cNvCxnSpPr>
          <p:nvPr/>
        </p:nvCxnSpPr>
        <p:spPr>
          <a:xfrm flipH="1">
            <a:off x="9964957" y="4281690"/>
            <a:ext cx="54001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3DEA41FB-B63B-48F2-8D22-C896AC113958}"/>
              </a:ext>
            </a:extLst>
          </p:cNvPr>
          <p:cNvCxnSpPr>
            <a:cxnSpLocks/>
          </p:cNvCxnSpPr>
          <p:nvPr/>
        </p:nvCxnSpPr>
        <p:spPr>
          <a:xfrm>
            <a:off x="2083981" y="4157303"/>
            <a:ext cx="1403498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08D4E321-CC7F-4763-A4BF-1CC1D68B1B03}"/>
              </a:ext>
            </a:extLst>
          </p:cNvPr>
          <p:cNvCxnSpPr>
            <a:cxnSpLocks/>
          </p:cNvCxnSpPr>
          <p:nvPr/>
        </p:nvCxnSpPr>
        <p:spPr>
          <a:xfrm>
            <a:off x="1977656" y="4281690"/>
            <a:ext cx="1892595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A2B24D75-9EF5-4720-9D02-AF9CC87E4B4A}"/>
              </a:ext>
            </a:extLst>
          </p:cNvPr>
          <p:cNvCxnSpPr>
            <a:cxnSpLocks/>
            <a:endCxn id="56" idx="3"/>
          </p:cNvCxnSpPr>
          <p:nvPr/>
        </p:nvCxnSpPr>
        <p:spPr>
          <a:xfrm flipH="1" flipV="1">
            <a:off x="1733109" y="1574075"/>
            <a:ext cx="160962" cy="268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CF0F1D86-8133-4EA4-96DC-293B47E8B9AE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1733108" y="3428999"/>
            <a:ext cx="160962" cy="2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C4833948-27AB-4D19-86A7-A5A869994B5B}"/>
              </a:ext>
            </a:extLst>
          </p:cNvPr>
          <p:cNvCxnSpPr>
            <a:cxnSpLocks/>
            <a:endCxn id="58" idx="3"/>
          </p:cNvCxnSpPr>
          <p:nvPr/>
        </p:nvCxnSpPr>
        <p:spPr>
          <a:xfrm flipH="1">
            <a:off x="1733107" y="5294812"/>
            <a:ext cx="160962" cy="0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59AA29F-796E-4717-9B6C-E469BBBDD541}"/>
              </a:ext>
            </a:extLst>
          </p:cNvPr>
          <p:cNvCxnSpPr>
            <a:cxnSpLocks/>
          </p:cNvCxnSpPr>
          <p:nvPr/>
        </p:nvCxnSpPr>
        <p:spPr>
          <a:xfrm>
            <a:off x="1896450" y="1578429"/>
            <a:ext cx="0" cy="3712028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A8AA42FC-A023-4B5B-8E91-E50E0E0F620E}"/>
              </a:ext>
            </a:extLst>
          </p:cNvPr>
          <p:cNvCxnSpPr>
            <a:cxnSpLocks/>
          </p:cNvCxnSpPr>
          <p:nvPr/>
        </p:nvCxnSpPr>
        <p:spPr>
          <a:xfrm>
            <a:off x="1894069" y="3179768"/>
            <a:ext cx="881029" cy="0"/>
          </a:xfrm>
          <a:prstGeom prst="line">
            <a:avLst/>
          </a:prstGeom>
          <a:ln w="19050" cap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71B7A8FB-843D-4052-A349-6393BAB47875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10307733" y="1539353"/>
            <a:ext cx="324826" cy="4089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2AAA4B8B-972F-40AC-A063-97647B8DF817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10307732" y="3424641"/>
            <a:ext cx="324826" cy="4359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B1E01892-C30E-4A66-BB7E-27C21865D71B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10307733" y="5268683"/>
            <a:ext cx="324824" cy="4357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2A4430AB-128C-49FF-98DD-69E2D19027A4}"/>
              </a:ext>
            </a:extLst>
          </p:cNvPr>
          <p:cNvCxnSpPr>
            <a:cxnSpLocks/>
          </p:cNvCxnSpPr>
          <p:nvPr/>
        </p:nvCxnSpPr>
        <p:spPr>
          <a:xfrm>
            <a:off x="10305352" y="1534886"/>
            <a:ext cx="0" cy="3712028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74EA7550-2EC9-486E-9224-6AE026EF7285}"/>
              </a:ext>
            </a:extLst>
          </p:cNvPr>
          <p:cNvCxnSpPr>
            <a:cxnSpLocks/>
          </p:cNvCxnSpPr>
          <p:nvPr/>
        </p:nvCxnSpPr>
        <p:spPr>
          <a:xfrm flipH="1">
            <a:off x="3583172" y="2502748"/>
            <a:ext cx="6724562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4DF407A-E540-4A5A-A5BB-A006F3CF8A1B}"/>
              </a:ext>
            </a:extLst>
          </p:cNvPr>
          <p:cNvCxnSpPr>
            <a:cxnSpLocks/>
          </p:cNvCxnSpPr>
          <p:nvPr/>
        </p:nvCxnSpPr>
        <p:spPr>
          <a:xfrm>
            <a:off x="3583441" y="2502748"/>
            <a:ext cx="0" cy="325512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A1F6C52D-368F-4B6B-B28C-E0580806C655}"/>
              </a:ext>
            </a:extLst>
          </p:cNvPr>
          <p:cNvCxnSpPr>
            <a:cxnSpLocks/>
            <a:stCxn id="116" idx="3"/>
            <a:endCxn id="289" idx="3"/>
          </p:cNvCxnSpPr>
          <p:nvPr/>
        </p:nvCxnSpPr>
        <p:spPr>
          <a:xfrm flipH="1" flipV="1">
            <a:off x="5766391" y="1487074"/>
            <a:ext cx="2973572" cy="1867058"/>
          </a:xfrm>
          <a:prstGeom prst="bentConnector3">
            <a:avLst>
              <a:gd name="adj1" fmla="val -7688"/>
            </a:avLst>
          </a:prstGeom>
          <a:ln w="19050" cap="rnd"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>
            <a:extLst>
              <a:ext uri="{FF2B5EF4-FFF2-40B4-BE49-F238E27FC236}">
                <a16:creationId xmlns:a16="http://schemas.microsoft.com/office/drawing/2014/main" id="{751AEA12-81F0-4E28-A04C-46129C788C19}"/>
              </a:ext>
            </a:extLst>
          </p:cNvPr>
          <p:cNvSpPr/>
          <p:nvPr/>
        </p:nvSpPr>
        <p:spPr>
          <a:xfrm>
            <a:off x="10265755" y="2463151"/>
            <a:ext cx="79194" cy="7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355CA2DB-CF84-46A3-A2C9-9F258C1EB8A9}"/>
              </a:ext>
            </a:extLst>
          </p:cNvPr>
          <p:cNvSpPr/>
          <p:nvPr/>
        </p:nvSpPr>
        <p:spPr>
          <a:xfrm>
            <a:off x="1857430" y="3140171"/>
            <a:ext cx="79194" cy="7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27458010-F9B9-40FA-B75A-EABF44C8272D}"/>
              </a:ext>
            </a:extLst>
          </p:cNvPr>
          <p:cNvSpPr/>
          <p:nvPr/>
        </p:nvSpPr>
        <p:spPr>
          <a:xfrm>
            <a:off x="1854473" y="3389403"/>
            <a:ext cx="79194" cy="7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07A90E16-D005-4E11-AF55-E09143ECFD11}"/>
              </a:ext>
            </a:extLst>
          </p:cNvPr>
          <p:cNvSpPr/>
          <p:nvPr/>
        </p:nvSpPr>
        <p:spPr>
          <a:xfrm>
            <a:off x="10266695" y="3385044"/>
            <a:ext cx="79194" cy="7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60AE0C0D-2511-40B3-8CF3-1346A8B72DB2}"/>
              </a:ext>
            </a:extLst>
          </p:cNvPr>
          <p:cNvCxnSpPr>
            <a:cxnSpLocks/>
          </p:cNvCxnSpPr>
          <p:nvPr/>
        </p:nvCxnSpPr>
        <p:spPr>
          <a:xfrm flipV="1">
            <a:off x="4606465" y="2230010"/>
            <a:ext cx="0" cy="2044033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5D5A5603-99C0-482B-9ECA-F2A7A28A0AB4}"/>
              </a:ext>
            </a:extLst>
          </p:cNvPr>
          <p:cNvCxnSpPr>
            <a:cxnSpLocks/>
          </p:cNvCxnSpPr>
          <p:nvPr/>
        </p:nvCxnSpPr>
        <p:spPr>
          <a:xfrm>
            <a:off x="4410504" y="2230010"/>
            <a:ext cx="0" cy="1922969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 252">
            <a:extLst>
              <a:ext uri="{FF2B5EF4-FFF2-40B4-BE49-F238E27FC236}">
                <a16:creationId xmlns:a16="http://schemas.microsoft.com/office/drawing/2014/main" id="{556F3104-EC3B-4657-90EE-F35146647E5A}"/>
              </a:ext>
            </a:extLst>
          </p:cNvPr>
          <p:cNvSpPr/>
          <p:nvPr/>
        </p:nvSpPr>
        <p:spPr>
          <a:xfrm>
            <a:off x="4357801" y="4100592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BE5949C4-939B-42C1-825B-E8F26B772DDF}"/>
              </a:ext>
            </a:extLst>
          </p:cNvPr>
          <p:cNvSpPr/>
          <p:nvPr/>
        </p:nvSpPr>
        <p:spPr>
          <a:xfrm>
            <a:off x="4553762" y="4226292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9E5E5712-A685-447E-A108-390DC2CA2FF8}"/>
              </a:ext>
            </a:extLst>
          </p:cNvPr>
          <p:cNvCxnSpPr>
            <a:cxnSpLocks/>
          </p:cNvCxnSpPr>
          <p:nvPr/>
        </p:nvCxnSpPr>
        <p:spPr>
          <a:xfrm flipV="1">
            <a:off x="4410504" y="1306557"/>
            <a:ext cx="441487" cy="115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3C742BAA-0E67-4A0E-952E-9A93421B357F}"/>
              </a:ext>
            </a:extLst>
          </p:cNvPr>
          <p:cNvCxnSpPr>
            <a:cxnSpLocks/>
          </p:cNvCxnSpPr>
          <p:nvPr/>
        </p:nvCxnSpPr>
        <p:spPr>
          <a:xfrm>
            <a:off x="4606465" y="1697795"/>
            <a:ext cx="233334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09936BFA-90E5-4E90-AFE4-FEDB02306BD7}"/>
              </a:ext>
            </a:extLst>
          </p:cNvPr>
          <p:cNvCxnSpPr>
            <a:cxnSpLocks/>
          </p:cNvCxnSpPr>
          <p:nvPr/>
        </p:nvCxnSpPr>
        <p:spPr>
          <a:xfrm flipV="1">
            <a:off x="4606465" y="1697796"/>
            <a:ext cx="0" cy="51794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B42BD37C-768B-4C01-83D6-04116B9586A0}"/>
              </a:ext>
            </a:extLst>
          </p:cNvPr>
          <p:cNvCxnSpPr>
            <a:cxnSpLocks/>
          </p:cNvCxnSpPr>
          <p:nvPr/>
        </p:nvCxnSpPr>
        <p:spPr>
          <a:xfrm>
            <a:off x="4410504" y="1306557"/>
            <a:ext cx="0" cy="909179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>
            <a:extLst>
              <a:ext uri="{FF2B5EF4-FFF2-40B4-BE49-F238E27FC236}">
                <a16:creationId xmlns:a16="http://schemas.microsoft.com/office/drawing/2014/main" id="{39A464D8-9BD2-40F4-8269-4194B396DCA8}"/>
              </a:ext>
            </a:extLst>
          </p:cNvPr>
          <p:cNvSpPr/>
          <p:nvPr/>
        </p:nvSpPr>
        <p:spPr>
          <a:xfrm>
            <a:off x="4851991" y="102987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Arm</a:t>
            </a:r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7A0FACF-40C2-45BD-AE5E-1CFFF4EB8AC2}"/>
              </a:ext>
            </a:extLst>
          </p:cNvPr>
          <p:cNvGrpSpPr/>
          <p:nvPr/>
        </p:nvGrpSpPr>
        <p:grpSpPr>
          <a:xfrm>
            <a:off x="2351311" y="1106119"/>
            <a:ext cx="1861458" cy="1288736"/>
            <a:chOff x="2259371" y="5094513"/>
            <a:chExt cx="1727621" cy="1288736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8D86C882-7256-460A-A907-74A7952AAF34}"/>
                </a:ext>
              </a:extLst>
            </p:cNvPr>
            <p:cNvSpPr txBox="1"/>
            <p:nvPr/>
          </p:nvSpPr>
          <p:spPr>
            <a:xfrm>
              <a:off x="2259371" y="5094513"/>
              <a:ext cx="1727621" cy="128873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noAutofit/>
            </a:bodyPr>
            <a:lstStyle/>
            <a:p>
              <a:r>
                <a:rPr lang="en-US" sz="2000" dirty="0"/>
                <a:t>Legend:</a:t>
              </a:r>
            </a:p>
            <a:p>
              <a:r>
                <a:rPr lang="en-US" sz="2000" dirty="0"/>
                <a:t>           Power</a:t>
              </a:r>
            </a:p>
            <a:p>
              <a:r>
                <a:rPr lang="en-US" sz="2000" dirty="0"/>
                <a:t>           Signal</a:t>
              </a:r>
            </a:p>
            <a:p>
              <a:r>
                <a:rPr lang="en-US" sz="2000" dirty="0"/>
                <a:t>           Module</a:t>
              </a:r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0DF7762D-93E4-46E8-92EB-007CA70CA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589" y="5507876"/>
              <a:ext cx="441487" cy="1150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7C062950-86DD-437A-9EC6-BDE6A725E84C}"/>
                </a:ext>
              </a:extLst>
            </p:cNvPr>
            <p:cNvCxnSpPr>
              <a:cxnSpLocks/>
            </p:cNvCxnSpPr>
            <p:nvPr/>
          </p:nvCxnSpPr>
          <p:spPr>
            <a:xfrm>
              <a:off x="2387589" y="5596164"/>
              <a:ext cx="441487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B59A06D9-E7C3-4CE0-9C01-A2098EBDDC67}"/>
                </a:ext>
              </a:extLst>
            </p:cNvPr>
            <p:cNvCxnSpPr>
              <a:cxnSpLocks/>
            </p:cNvCxnSpPr>
            <p:nvPr/>
          </p:nvCxnSpPr>
          <p:spPr>
            <a:xfrm>
              <a:off x="2387589" y="5903919"/>
              <a:ext cx="441487" cy="0"/>
            </a:xfrm>
            <a:prstGeom prst="line">
              <a:avLst/>
            </a:prstGeom>
            <a:ln w="190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1A9F1BD1-EF3A-44FF-8F2F-B1EBC082E95B}"/>
                </a:ext>
              </a:extLst>
            </p:cNvPr>
            <p:cNvSpPr/>
            <p:nvPr/>
          </p:nvSpPr>
          <p:spPr>
            <a:xfrm>
              <a:off x="2651276" y="6118615"/>
              <a:ext cx="177800" cy="177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sp>
        <p:nvSpPr>
          <p:cNvPr id="308" name="Rectangle 307">
            <a:extLst>
              <a:ext uri="{FF2B5EF4-FFF2-40B4-BE49-F238E27FC236}">
                <a16:creationId xmlns:a16="http://schemas.microsoft.com/office/drawing/2014/main" id="{3F34487E-1590-4797-9A40-F0315FF7B287}"/>
              </a:ext>
            </a:extLst>
          </p:cNvPr>
          <p:cNvSpPr/>
          <p:nvPr/>
        </p:nvSpPr>
        <p:spPr>
          <a:xfrm>
            <a:off x="2435919" y="4637694"/>
            <a:ext cx="27448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Communications</a:t>
            </a:r>
          </a:p>
          <a:p>
            <a:pPr algn="ctr"/>
            <a:r>
              <a:rPr lang="en-US" sz="2400" dirty="0"/>
              <a:t>(radios)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F93FFA4F-29B9-4F94-9C5C-E874C818DFFC}"/>
              </a:ext>
            </a:extLst>
          </p:cNvPr>
          <p:cNvCxnSpPr>
            <a:cxnSpLocks/>
            <a:endCxn id="308" idx="3"/>
          </p:cNvCxnSpPr>
          <p:nvPr/>
        </p:nvCxnSpPr>
        <p:spPr>
          <a:xfrm rot="5400000">
            <a:off x="4702019" y="4375827"/>
            <a:ext cx="1197808" cy="24032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FBE0FF93-6773-4F9F-9157-5D177BA15CC3}"/>
              </a:ext>
            </a:extLst>
          </p:cNvPr>
          <p:cNvCxnSpPr>
            <a:cxnSpLocks/>
          </p:cNvCxnSpPr>
          <p:nvPr/>
        </p:nvCxnSpPr>
        <p:spPr>
          <a:xfrm>
            <a:off x="4609468" y="4286641"/>
            <a:ext cx="0" cy="361559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6EDF0F38-BBEF-4319-8384-2B93F09AFDC5}"/>
              </a:ext>
            </a:extLst>
          </p:cNvPr>
          <p:cNvCxnSpPr>
            <a:cxnSpLocks/>
          </p:cNvCxnSpPr>
          <p:nvPr/>
        </p:nvCxnSpPr>
        <p:spPr>
          <a:xfrm flipV="1">
            <a:off x="4413507" y="4152980"/>
            <a:ext cx="0" cy="48433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3CF1A37-951F-481C-BACB-7375FEE92215}"/>
              </a:ext>
            </a:extLst>
          </p:cNvPr>
          <p:cNvCxnSpPr>
            <a:cxnSpLocks/>
          </p:cNvCxnSpPr>
          <p:nvPr/>
        </p:nvCxnSpPr>
        <p:spPr>
          <a:xfrm flipV="1">
            <a:off x="3687985" y="3892918"/>
            <a:ext cx="0" cy="38899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932BF015-02E4-49B7-BF5C-2CF9212E180E}"/>
              </a:ext>
            </a:extLst>
          </p:cNvPr>
          <p:cNvCxnSpPr>
            <a:cxnSpLocks/>
          </p:cNvCxnSpPr>
          <p:nvPr/>
        </p:nvCxnSpPr>
        <p:spPr>
          <a:xfrm>
            <a:off x="3492024" y="3892917"/>
            <a:ext cx="0" cy="267928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837ED177-EC43-4196-9CC5-3622FF47DFC1}"/>
              </a:ext>
            </a:extLst>
          </p:cNvPr>
          <p:cNvSpPr/>
          <p:nvPr/>
        </p:nvSpPr>
        <p:spPr>
          <a:xfrm>
            <a:off x="3436890" y="4105216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F67D70A5-B541-4376-9D9C-9BB1DECFD51B}"/>
              </a:ext>
            </a:extLst>
          </p:cNvPr>
          <p:cNvSpPr/>
          <p:nvPr/>
        </p:nvSpPr>
        <p:spPr>
          <a:xfrm>
            <a:off x="3635282" y="4234158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3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823031-FCF0-43EB-B9DD-9BD6BBD91E51}"/>
              </a:ext>
            </a:extLst>
          </p:cNvPr>
          <p:cNvSpPr/>
          <p:nvPr/>
        </p:nvSpPr>
        <p:spPr>
          <a:xfrm>
            <a:off x="4267200" y="2514600"/>
            <a:ext cx="3657600" cy="3657600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Master Control 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E5C258-2DEB-420D-A240-8783B677F8DD}"/>
              </a:ext>
            </a:extLst>
          </p:cNvPr>
          <p:cNvSpPr/>
          <p:nvPr/>
        </p:nvSpPr>
        <p:spPr>
          <a:xfrm>
            <a:off x="8153400" y="685800"/>
            <a:ext cx="3657600" cy="5486400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Arm Control 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F7A872-4557-4AAB-BCA0-8504092F48CD}"/>
              </a:ext>
            </a:extLst>
          </p:cNvPr>
          <p:cNvSpPr/>
          <p:nvPr/>
        </p:nvSpPr>
        <p:spPr>
          <a:xfrm>
            <a:off x="381000" y="685801"/>
            <a:ext cx="3657600" cy="2616199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Drive Control Board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C3BC9D-CAB0-4745-BD01-8A14BFB76E58}"/>
              </a:ext>
            </a:extLst>
          </p:cNvPr>
          <p:cNvSpPr txBox="1"/>
          <p:nvPr/>
        </p:nvSpPr>
        <p:spPr>
          <a:xfrm>
            <a:off x="2895600" y="2655669"/>
            <a:ext cx="1143000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ROS 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3C4869-5198-4AAC-9D5A-7AC6104F8F98}"/>
              </a:ext>
            </a:extLst>
          </p:cNvPr>
          <p:cNvSpPr txBox="1"/>
          <p:nvPr/>
        </p:nvSpPr>
        <p:spPr>
          <a:xfrm>
            <a:off x="5524500" y="4343400"/>
            <a:ext cx="1143000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ROS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ECDD40-E6B5-44BE-AF24-D49D7262A424}"/>
              </a:ext>
            </a:extLst>
          </p:cNvPr>
          <p:cNvSpPr txBox="1"/>
          <p:nvPr/>
        </p:nvSpPr>
        <p:spPr>
          <a:xfrm>
            <a:off x="8153400" y="3105835"/>
            <a:ext cx="1143000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ROS Interface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C711B30-83AD-4C64-BFEC-43A54B8B18DF}"/>
              </a:ext>
            </a:extLst>
          </p:cNvPr>
          <p:cNvCxnSpPr>
            <a:stCxn id="9" idx="1"/>
            <a:endCxn id="8" idx="3"/>
          </p:cNvCxnSpPr>
          <p:nvPr/>
        </p:nvCxnSpPr>
        <p:spPr>
          <a:xfrm rot="10800000">
            <a:off x="4038600" y="2978836"/>
            <a:ext cx="1485900" cy="1687731"/>
          </a:xfrm>
          <a:prstGeom prst="bent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A082D52-2DFB-455E-A5DC-B14C6309F7DB}"/>
              </a:ext>
            </a:extLst>
          </p:cNvPr>
          <p:cNvSpPr/>
          <p:nvPr/>
        </p:nvSpPr>
        <p:spPr>
          <a:xfrm>
            <a:off x="400050" y="3543300"/>
            <a:ext cx="3657600" cy="2628900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External Debug</a:t>
            </a:r>
          </a:p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(Sees everything, renders whatever we need to the user)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(May comprise of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rqt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tools)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3495F10-E6C9-4544-8755-6D2269B71611}"/>
              </a:ext>
            </a:extLst>
          </p:cNvPr>
          <p:cNvGrpSpPr/>
          <p:nvPr/>
        </p:nvGrpSpPr>
        <p:grpSpPr>
          <a:xfrm>
            <a:off x="380999" y="2634734"/>
            <a:ext cx="1981993" cy="667266"/>
            <a:chOff x="609599" y="2075934"/>
            <a:chExt cx="1981993" cy="66726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274791D-1E6B-4A6C-8E69-E990CC0B7181}"/>
                </a:ext>
              </a:extLst>
            </p:cNvPr>
            <p:cNvSpPr txBox="1"/>
            <p:nvPr/>
          </p:nvSpPr>
          <p:spPr>
            <a:xfrm>
              <a:off x="609599" y="2075934"/>
              <a:ext cx="1981993" cy="667266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 anchor="b">
              <a:noAutofit/>
            </a:bodyPr>
            <a:lstStyle/>
            <a:p>
              <a:r>
                <a:rPr 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Wheel Control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22FF986-6A2A-42A1-AAA1-4EED2312A0C2}"/>
                </a:ext>
              </a:extLst>
            </p:cNvPr>
            <p:cNvSpPr txBox="1"/>
            <p:nvPr/>
          </p:nvSpPr>
          <p:spPr>
            <a:xfrm>
              <a:off x="976840" y="2075934"/>
              <a:ext cx="547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Left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25CDA6E-D0BC-406C-AE9E-781715A9294F}"/>
                </a:ext>
              </a:extLst>
            </p:cNvPr>
            <p:cNvSpPr txBox="1"/>
            <p:nvPr/>
          </p:nvSpPr>
          <p:spPr>
            <a:xfrm>
              <a:off x="1626130" y="2075934"/>
              <a:ext cx="69797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Right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B052E701-0B3F-4144-BB1C-1AEF72B3DA27}"/>
              </a:ext>
            </a:extLst>
          </p:cNvPr>
          <p:cNvSpPr txBox="1"/>
          <p:nvPr/>
        </p:nvSpPr>
        <p:spPr>
          <a:xfrm>
            <a:off x="609600" y="1143000"/>
            <a:ext cx="3200400" cy="6614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Speed Control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08F14CA-CBCE-48AB-8896-C9CD79E9976C}"/>
              </a:ext>
            </a:extLst>
          </p:cNvPr>
          <p:cNvGrpSpPr/>
          <p:nvPr/>
        </p:nvGrpSpPr>
        <p:grpSpPr>
          <a:xfrm>
            <a:off x="748240" y="1435100"/>
            <a:ext cx="1347260" cy="369332"/>
            <a:chOff x="748240" y="1733034"/>
            <a:chExt cx="1347260" cy="36933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17C0848-C0F7-4A57-AE37-D453B6684A23}"/>
                </a:ext>
              </a:extLst>
            </p:cNvPr>
            <p:cNvSpPr txBox="1"/>
            <p:nvPr/>
          </p:nvSpPr>
          <p:spPr>
            <a:xfrm>
              <a:off x="748240" y="1733034"/>
              <a:ext cx="547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Left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849F1F6-E2F5-4E5F-B298-5FA40A4F2F16}"/>
                </a:ext>
              </a:extLst>
            </p:cNvPr>
            <p:cNvSpPr txBox="1"/>
            <p:nvPr/>
          </p:nvSpPr>
          <p:spPr>
            <a:xfrm>
              <a:off x="1397530" y="1733034"/>
              <a:ext cx="69797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Right</a:t>
              </a:r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057093E-272A-41A2-BA65-25B8B051D866}"/>
              </a:ext>
            </a:extLst>
          </p:cNvPr>
          <p:cNvCxnSpPr>
            <a:cxnSpLocks/>
            <a:stCxn id="76" idx="2"/>
            <a:endCxn id="55" idx="0"/>
          </p:cNvCxnSpPr>
          <p:nvPr/>
        </p:nvCxnSpPr>
        <p:spPr>
          <a:xfrm>
            <a:off x="1021820" y="1804432"/>
            <a:ext cx="0" cy="83030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6CC3582-AB21-48CD-9040-4486EB2FB552}"/>
              </a:ext>
            </a:extLst>
          </p:cNvPr>
          <p:cNvCxnSpPr>
            <a:cxnSpLocks/>
            <a:stCxn id="77" idx="2"/>
            <a:endCxn id="64" idx="0"/>
          </p:cNvCxnSpPr>
          <p:nvPr/>
        </p:nvCxnSpPr>
        <p:spPr>
          <a:xfrm>
            <a:off x="1746515" y="1804432"/>
            <a:ext cx="0" cy="83030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9ACBD59-0474-400C-BCAB-3A6C1E2FD2AE}"/>
              </a:ext>
            </a:extLst>
          </p:cNvPr>
          <p:cNvSpPr txBox="1"/>
          <p:nvPr/>
        </p:nvSpPr>
        <p:spPr>
          <a:xfrm>
            <a:off x="2547257" y="1435100"/>
            <a:ext cx="126274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Commands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D2FDE0C-DEE8-4C1E-B74D-F620BCDC1DBB}"/>
              </a:ext>
            </a:extLst>
          </p:cNvPr>
          <p:cNvCxnSpPr>
            <a:cxnSpLocks/>
          </p:cNvCxnSpPr>
          <p:nvPr/>
        </p:nvCxnSpPr>
        <p:spPr>
          <a:xfrm rot="10800000">
            <a:off x="3620294" y="1804432"/>
            <a:ext cx="0" cy="851237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E0B5FAC-DEE6-4184-BCB2-4655CB1BEBC9}"/>
              </a:ext>
            </a:extLst>
          </p:cNvPr>
          <p:cNvSpPr txBox="1"/>
          <p:nvPr/>
        </p:nvSpPr>
        <p:spPr>
          <a:xfrm>
            <a:off x="4267200" y="5525869"/>
            <a:ext cx="1485900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Base Station Interface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CEE9DB4-8755-40EC-B5FB-4E2C629B6393}"/>
              </a:ext>
            </a:extLst>
          </p:cNvPr>
          <p:cNvCxnSpPr>
            <a:cxnSpLocks/>
            <a:stCxn id="100" idx="0"/>
            <a:endCxn id="9" idx="1"/>
          </p:cNvCxnSpPr>
          <p:nvPr/>
        </p:nvCxnSpPr>
        <p:spPr>
          <a:xfrm rot="5400000" flipH="1" flipV="1">
            <a:off x="4837674" y="4839043"/>
            <a:ext cx="859303" cy="514350"/>
          </a:xfrm>
          <a:prstGeom prst="bent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4DA6C68B-7A79-4B68-80E2-F42273630CED}"/>
              </a:ext>
            </a:extLst>
          </p:cNvPr>
          <p:cNvSpPr txBox="1"/>
          <p:nvPr/>
        </p:nvSpPr>
        <p:spPr>
          <a:xfrm rot="5400000">
            <a:off x="4305984" y="4767650"/>
            <a:ext cx="461665" cy="52756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GPS</a:t>
            </a: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0C4C8D8A-5CB8-496F-B974-0BB2B0EBEA0E}"/>
              </a:ext>
            </a:extLst>
          </p:cNvPr>
          <p:cNvCxnSpPr>
            <a:cxnSpLocks/>
            <a:stCxn id="108" idx="1"/>
            <a:endCxn id="9" idx="1"/>
          </p:cNvCxnSpPr>
          <p:nvPr/>
        </p:nvCxnSpPr>
        <p:spPr>
          <a:xfrm rot="5400000" flipH="1" flipV="1">
            <a:off x="4963641" y="4239743"/>
            <a:ext cx="134035" cy="987683"/>
          </a:xfrm>
          <a:prstGeom prst="bent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54F4E47A-859B-4158-AEDA-A3870077F1D1}"/>
              </a:ext>
            </a:extLst>
          </p:cNvPr>
          <p:cNvSpPr txBox="1"/>
          <p:nvPr/>
        </p:nvSpPr>
        <p:spPr>
          <a:xfrm>
            <a:off x="8153400" y="1011534"/>
            <a:ext cx="2622176" cy="104586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891E5F0-F377-4F88-AF08-3CCA03030FE4}"/>
              </a:ext>
            </a:extLst>
          </p:cNvPr>
          <p:cNvSpPr txBox="1"/>
          <p:nvPr/>
        </p:nvSpPr>
        <p:spPr>
          <a:xfrm>
            <a:off x="8251116" y="1114945"/>
            <a:ext cx="2622176" cy="104586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48602C8-E8C1-479A-AD19-FAB589F086BA}"/>
              </a:ext>
            </a:extLst>
          </p:cNvPr>
          <p:cNvSpPr txBox="1"/>
          <p:nvPr/>
        </p:nvSpPr>
        <p:spPr>
          <a:xfrm>
            <a:off x="8377070" y="1207045"/>
            <a:ext cx="2622176" cy="104586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 Linear Actuator Driver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 DC Motor Driver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D679E7D-E186-40B2-9295-B28D4D1C1AB3}"/>
              </a:ext>
            </a:extLst>
          </p:cNvPr>
          <p:cNvSpPr txBox="1"/>
          <p:nvPr/>
        </p:nvSpPr>
        <p:spPr>
          <a:xfrm>
            <a:off x="8960224" y="4646412"/>
            <a:ext cx="2622176" cy="129809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63DB1C5-E708-4E94-8ED4-5B13B4E73F24}"/>
              </a:ext>
            </a:extLst>
          </p:cNvPr>
          <p:cNvSpPr txBox="1"/>
          <p:nvPr/>
        </p:nvSpPr>
        <p:spPr>
          <a:xfrm>
            <a:off x="9074524" y="4747494"/>
            <a:ext cx="2622176" cy="129809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C0F30FB-8FC0-47B7-ACB8-3519915B963A}"/>
              </a:ext>
            </a:extLst>
          </p:cNvPr>
          <p:cNvSpPr txBox="1"/>
          <p:nvPr/>
        </p:nvSpPr>
        <p:spPr>
          <a:xfrm>
            <a:off x="9188824" y="4863358"/>
            <a:ext cx="2622176" cy="129809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Servo Driver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(smoothing etc.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included)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E674B17-F606-42D3-9BC7-BC6D94116CDB}"/>
              </a:ext>
            </a:extLst>
          </p:cNvPr>
          <p:cNvSpPr txBox="1"/>
          <p:nvPr/>
        </p:nvSpPr>
        <p:spPr>
          <a:xfrm>
            <a:off x="9639300" y="3105833"/>
            <a:ext cx="1714500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Inverse Kinematics (opt)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99678DD-72AB-4CA2-8671-2F59582343EC}"/>
              </a:ext>
            </a:extLst>
          </p:cNvPr>
          <p:cNvCxnSpPr>
            <a:stCxn id="11" idx="3"/>
            <a:endCxn id="131" idx="1"/>
          </p:cNvCxnSpPr>
          <p:nvPr/>
        </p:nvCxnSpPr>
        <p:spPr>
          <a:xfrm flipV="1">
            <a:off x="9296400" y="3428999"/>
            <a:ext cx="342900" cy="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78DF9FC0-A69F-405A-9826-928C2E720A35}"/>
              </a:ext>
            </a:extLst>
          </p:cNvPr>
          <p:cNvCxnSpPr>
            <a:stCxn id="131" idx="0"/>
            <a:endCxn id="125" idx="2"/>
          </p:cNvCxnSpPr>
          <p:nvPr/>
        </p:nvCxnSpPr>
        <p:spPr>
          <a:xfrm rot="16200000" flipV="1">
            <a:off x="9665893" y="2275176"/>
            <a:ext cx="852922" cy="808392"/>
          </a:xfrm>
          <a:prstGeom prst="bent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2946BB67-7982-42C3-B808-6A97BE23269C}"/>
              </a:ext>
            </a:extLst>
          </p:cNvPr>
          <p:cNvCxnSpPr>
            <a:cxnSpLocks/>
            <a:stCxn id="131" idx="0"/>
          </p:cNvCxnSpPr>
          <p:nvPr/>
        </p:nvCxnSpPr>
        <p:spPr>
          <a:xfrm rot="16200000" flipV="1">
            <a:off x="9594251" y="2203534"/>
            <a:ext cx="947350" cy="857248"/>
          </a:xfrm>
          <a:prstGeom prst="bent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AB8E9E8C-A231-453E-A812-9605D329E68E}"/>
              </a:ext>
            </a:extLst>
          </p:cNvPr>
          <p:cNvCxnSpPr>
            <a:cxnSpLocks/>
            <a:stCxn id="131" idx="0"/>
          </p:cNvCxnSpPr>
          <p:nvPr/>
        </p:nvCxnSpPr>
        <p:spPr>
          <a:xfrm rot="16200000" flipV="1">
            <a:off x="9515135" y="2124418"/>
            <a:ext cx="1048432" cy="914398"/>
          </a:xfrm>
          <a:prstGeom prst="bent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0E491CAE-232E-42D5-ABD7-0F06EAB465E9}"/>
              </a:ext>
            </a:extLst>
          </p:cNvPr>
          <p:cNvCxnSpPr>
            <a:stCxn id="131" idx="2"/>
            <a:endCxn id="128" idx="0"/>
          </p:cNvCxnSpPr>
          <p:nvPr/>
        </p:nvCxnSpPr>
        <p:spPr>
          <a:xfrm rot="5400000">
            <a:off x="9936807" y="4086669"/>
            <a:ext cx="894248" cy="225238"/>
          </a:xfrm>
          <a:prstGeom prst="bent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111D75ED-96B9-4C54-80F1-7994D9A458DE}"/>
              </a:ext>
            </a:extLst>
          </p:cNvPr>
          <p:cNvCxnSpPr>
            <a:stCxn id="131" idx="2"/>
            <a:endCxn id="129" idx="0"/>
          </p:cNvCxnSpPr>
          <p:nvPr/>
        </p:nvCxnSpPr>
        <p:spPr>
          <a:xfrm rot="5400000">
            <a:off x="9943416" y="4194360"/>
            <a:ext cx="995330" cy="110938"/>
          </a:xfrm>
          <a:prstGeom prst="bent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1ADFA978-5847-4F00-83CA-B046638D8F1A}"/>
              </a:ext>
            </a:extLst>
          </p:cNvPr>
          <p:cNvCxnSpPr>
            <a:stCxn id="131" idx="2"/>
            <a:endCxn id="130" idx="0"/>
          </p:cNvCxnSpPr>
          <p:nvPr/>
        </p:nvCxnSpPr>
        <p:spPr>
          <a:xfrm rot="16200000" flipH="1">
            <a:off x="9942634" y="4306080"/>
            <a:ext cx="1111194" cy="3362"/>
          </a:xfrm>
          <a:prstGeom prst="bent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F35F5F5-821C-459E-8CF4-3C1F267C13E1}"/>
              </a:ext>
            </a:extLst>
          </p:cNvPr>
          <p:cNvSpPr txBox="1"/>
          <p:nvPr/>
        </p:nvSpPr>
        <p:spPr>
          <a:xfrm>
            <a:off x="4267200" y="685800"/>
            <a:ext cx="3657600" cy="1600200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Soil Science System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8D0556B9-E26D-4D06-9E45-C6408F6B6734}"/>
              </a:ext>
            </a:extLst>
          </p:cNvPr>
          <p:cNvCxnSpPr>
            <a:cxnSpLocks/>
            <a:stCxn id="74" idx="2"/>
            <a:endCxn id="9" idx="3"/>
          </p:cNvCxnSpPr>
          <p:nvPr/>
        </p:nvCxnSpPr>
        <p:spPr>
          <a:xfrm rot="5400000">
            <a:off x="5820117" y="3133383"/>
            <a:ext cx="2380566" cy="685800"/>
          </a:xfrm>
          <a:prstGeom prst="bent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23C4869-5198-4AAC-9D5A-7AC6104F8F98}"/>
              </a:ext>
            </a:extLst>
          </p:cNvPr>
          <p:cNvSpPr txBox="1"/>
          <p:nvPr/>
        </p:nvSpPr>
        <p:spPr>
          <a:xfrm>
            <a:off x="6781800" y="1600200"/>
            <a:ext cx="1143000" cy="68580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ROS Interface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23C4869-5198-4AAC-9D5A-7AC6104F8F98}"/>
              </a:ext>
            </a:extLst>
          </p:cNvPr>
          <p:cNvSpPr txBox="1"/>
          <p:nvPr/>
        </p:nvSpPr>
        <p:spPr>
          <a:xfrm>
            <a:off x="4381500" y="1143000"/>
            <a:ext cx="2171700" cy="97155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Controller</a:t>
            </a:r>
          </a:p>
          <a:p>
            <a:pPr>
              <a:tabLst>
                <a:tab pos="2001838" algn="r"/>
              </a:tabLst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Collection</a:t>
            </a:r>
          </a:p>
          <a:p>
            <a:pPr>
              <a:tabLst>
                <a:tab pos="2001838" algn="r"/>
              </a:tabLst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Sensors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5EBF16D-D73D-4AF9-8C8A-817209A4AC19}"/>
              </a:ext>
            </a:extLst>
          </p:cNvPr>
          <p:cNvCxnSpPr>
            <a:cxnSpLocks/>
          </p:cNvCxnSpPr>
          <p:nvPr/>
        </p:nvCxnSpPr>
        <p:spPr>
          <a:xfrm>
            <a:off x="6553200" y="2000250"/>
            <a:ext cx="228600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5EBF16D-D73D-4AF9-8C8A-817209A4AC19}"/>
              </a:ext>
            </a:extLst>
          </p:cNvPr>
          <p:cNvCxnSpPr>
            <a:cxnSpLocks/>
          </p:cNvCxnSpPr>
          <p:nvPr/>
        </p:nvCxnSpPr>
        <p:spPr>
          <a:xfrm flipH="1">
            <a:off x="6553200" y="1714500"/>
            <a:ext cx="228600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9" idx="3"/>
            <a:endCxn id="11" idx="1"/>
          </p:cNvCxnSpPr>
          <p:nvPr/>
        </p:nvCxnSpPr>
        <p:spPr>
          <a:xfrm flipV="1">
            <a:off x="6667500" y="3429001"/>
            <a:ext cx="1485900" cy="1237565"/>
          </a:xfrm>
          <a:prstGeom prst="bentConnector3">
            <a:avLst>
              <a:gd name="adj1" fmla="val 4627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57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6EDF0F38-BBEF-4319-8384-2B93F09AFDC5}"/>
              </a:ext>
            </a:extLst>
          </p:cNvPr>
          <p:cNvCxnSpPr>
            <a:cxnSpLocks/>
          </p:cNvCxnSpPr>
          <p:nvPr/>
        </p:nvCxnSpPr>
        <p:spPr>
          <a:xfrm flipV="1">
            <a:off x="4413507" y="4152980"/>
            <a:ext cx="0" cy="745976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DB762B7-AC70-4FF6-B1B9-E3111A615C14}"/>
              </a:ext>
            </a:extLst>
          </p:cNvPr>
          <p:cNvSpPr/>
          <p:nvPr/>
        </p:nvSpPr>
        <p:spPr>
          <a:xfrm>
            <a:off x="5626608" y="4637313"/>
            <a:ext cx="938784" cy="2093095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Source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2CBE2C-9D09-426A-8B9B-0E32BDBA4B01}"/>
              </a:ext>
            </a:extLst>
          </p:cNvPr>
          <p:cNvCxnSpPr>
            <a:cxnSpLocks/>
          </p:cNvCxnSpPr>
          <p:nvPr/>
        </p:nvCxnSpPr>
        <p:spPr>
          <a:xfrm flipV="1">
            <a:off x="6281058" y="4286250"/>
            <a:ext cx="0" cy="35106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242FFC5D-4610-4825-B1A2-173F42A86099}"/>
              </a:ext>
            </a:extLst>
          </p:cNvPr>
          <p:cNvSpPr/>
          <p:nvPr/>
        </p:nvSpPr>
        <p:spPr>
          <a:xfrm>
            <a:off x="2641602" y="1158240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Driver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C7078E-8725-4656-A3C5-9DF92AD62F9B}"/>
              </a:ext>
            </a:extLst>
          </p:cNvPr>
          <p:cNvCxnSpPr>
            <a:cxnSpLocks/>
          </p:cNvCxnSpPr>
          <p:nvPr/>
        </p:nvCxnSpPr>
        <p:spPr>
          <a:xfrm flipV="1">
            <a:off x="5902231" y="4162425"/>
            <a:ext cx="0" cy="47053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91FAE58-D658-4C83-BA17-9343371C1DA9}"/>
              </a:ext>
            </a:extLst>
          </p:cNvPr>
          <p:cNvCxnSpPr>
            <a:cxnSpLocks/>
          </p:cNvCxnSpPr>
          <p:nvPr/>
        </p:nvCxnSpPr>
        <p:spPr>
          <a:xfrm flipH="1">
            <a:off x="1611082" y="1320434"/>
            <a:ext cx="1030518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77E2BD4-E283-4CAF-8A22-91799B7F39FF}"/>
              </a:ext>
            </a:extLst>
          </p:cNvPr>
          <p:cNvCxnSpPr>
            <a:cxnSpLocks/>
          </p:cNvCxnSpPr>
          <p:nvPr/>
        </p:nvCxnSpPr>
        <p:spPr>
          <a:xfrm>
            <a:off x="1382482" y="1503680"/>
            <a:ext cx="0" cy="2775712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85F9708-B079-4EED-9177-90A973430BD2}"/>
              </a:ext>
            </a:extLst>
          </p:cNvPr>
          <p:cNvCxnSpPr>
            <a:cxnSpLocks/>
          </p:cNvCxnSpPr>
          <p:nvPr/>
        </p:nvCxnSpPr>
        <p:spPr>
          <a:xfrm>
            <a:off x="1610641" y="1320800"/>
            <a:ext cx="0" cy="2830576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57CE5A1-A3FD-4DDC-9309-022747AA6893}"/>
              </a:ext>
            </a:extLst>
          </p:cNvPr>
          <p:cNvCxnSpPr>
            <a:cxnSpLocks/>
          </p:cNvCxnSpPr>
          <p:nvPr/>
        </p:nvCxnSpPr>
        <p:spPr>
          <a:xfrm flipH="1">
            <a:off x="3459733" y="4157933"/>
            <a:ext cx="2442500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FB2B6B3-D4B4-4956-99AA-3E5FF33D31EF}"/>
              </a:ext>
            </a:extLst>
          </p:cNvPr>
          <p:cNvCxnSpPr>
            <a:cxnSpLocks/>
          </p:cNvCxnSpPr>
          <p:nvPr/>
        </p:nvCxnSpPr>
        <p:spPr>
          <a:xfrm flipH="1">
            <a:off x="3459733" y="4281758"/>
            <a:ext cx="2812615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F68283C-7D1B-4B84-A9E6-5CC4E855E4B6}"/>
              </a:ext>
            </a:extLst>
          </p:cNvPr>
          <p:cNvSpPr/>
          <p:nvPr/>
        </p:nvSpPr>
        <p:spPr>
          <a:xfrm>
            <a:off x="5626608" y="1828800"/>
            <a:ext cx="9387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Control Board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11CF9EA-FFD5-48BA-B2D5-B150588013C2}"/>
              </a:ext>
            </a:extLst>
          </p:cNvPr>
          <p:cNvSpPr/>
          <p:nvPr/>
        </p:nvSpPr>
        <p:spPr>
          <a:xfrm>
            <a:off x="4054289" y="182817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Control Board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B891E40C-F374-4122-A659-46054D345EAF}"/>
              </a:ext>
            </a:extLst>
          </p:cNvPr>
          <p:cNvSpPr/>
          <p:nvPr/>
        </p:nvSpPr>
        <p:spPr>
          <a:xfrm>
            <a:off x="4358375" y="4101674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08E39259-A539-4C7F-A5E5-60B9C60D601C}"/>
              </a:ext>
            </a:extLst>
          </p:cNvPr>
          <p:cNvSpPr/>
          <p:nvPr/>
        </p:nvSpPr>
        <p:spPr>
          <a:xfrm>
            <a:off x="4556767" y="4230616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3DEA41FB-B63B-48F2-8D22-C896AC113958}"/>
              </a:ext>
            </a:extLst>
          </p:cNvPr>
          <p:cNvCxnSpPr>
            <a:cxnSpLocks/>
          </p:cNvCxnSpPr>
          <p:nvPr/>
        </p:nvCxnSpPr>
        <p:spPr>
          <a:xfrm>
            <a:off x="1611395" y="4157303"/>
            <a:ext cx="1855705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08D4E321-CC7F-4763-A4BF-1CC1D68B1B03}"/>
              </a:ext>
            </a:extLst>
          </p:cNvPr>
          <p:cNvCxnSpPr>
            <a:cxnSpLocks/>
          </p:cNvCxnSpPr>
          <p:nvPr/>
        </p:nvCxnSpPr>
        <p:spPr>
          <a:xfrm>
            <a:off x="1382796" y="4281690"/>
            <a:ext cx="2084304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A2B24D75-9EF5-4720-9D02-AF9CC87E4B4A}"/>
              </a:ext>
            </a:extLst>
          </p:cNvPr>
          <p:cNvCxnSpPr>
            <a:cxnSpLocks/>
          </p:cNvCxnSpPr>
          <p:nvPr/>
        </p:nvCxnSpPr>
        <p:spPr>
          <a:xfrm flipV="1">
            <a:off x="1901372" y="1415144"/>
            <a:ext cx="744537" cy="268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59AA29F-796E-4717-9B6C-E469BBBDD541}"/>
              </a:ext>
            </a:extLst>
          </p:cNvPr>
          <p:cNvCxnSpPr>
            <a:cxnSpLocks/>
          </p:cNvCxnSpPr>
          <p:nvPr/>
        </p:nvCxnSpPr>
        <p:spPr>
          <a:xfrm>
            <a:off x="1896450" y="1412240"/>
            <a:ext cx="0" cy="55880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A8AA42FC-A023-4B5B-8E91-E50E0E0F620E}"/>
              </a:ext>
            </a:extLst>
          </p:cNvPr>
          <p:cNvCxnSpPr>
            <a:cxnSpLocks/>
          </p:cNvCxnSpPr>
          <p:nvPr/>
        </p:nvCxnSpPr>
        <p:spPr>
          <a:xfrm>
            <a:off x="1894069" y="1982697"/>
            <a:ext cx="2160220" cy="0"/>
          </a:xfrm>
          <a:prstGeom prst="line">
            <a:avLst/>
          </a:prstGeom>
          <a:ln w="19050" cap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7A0FACF-40C2-45BD-AE5E-1CFFF4EB8AC2}"/>
              </a:ext>
            </a:extLst>
          </p:cNvPr>
          <p:cNvGrpSpPr/>
          <p:nvPr/>
        </p:nvGrpSpPr>
        <p:grpSpPr>
          <a:xfrm>
            <a:off x="1724573" y="2461283"/>
            <a:ext cx="1727621" cy="1249680"/>
            <a:chOff x="2259371" y="5094513"/>
            <a:chExt cx="1727621" cy="1249680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8D86C882-7256-460A-A907-74A7952AAF34}"/>
                </a:ext>
              </a:extLst>
            </p:cNvPr>
            <p:cNvSpPr txBox="1"/>
            <p:nvPr/>
          </p:nvSpPr>
          <p:spPr>
            <a:xfrm>
              <a:off x="2259371" y="5094513"/>
              <a:ext cx="1727621" cy="124968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noAutofit/>
            </a:bodyPr>
            <a:lstStyle/>
            <a:p>
              <a:r>
                <a:rPr lang="en-US" dirty="0"/>
                <a:t>Legend:</a:t>
              </a:r>
            </a:p>
            <a:p>
              <a:r>
                <a:rPr lang="en-US" dirty="0"/>
                <a:t>           Power</a:t>
              </a:r>
            </a:p>
            <a:p>
              <a:r>
                <a:rPr lang="en-US" dirty="0"/>
                <a:t>           Signal</a:t>
              </a:r>
            </a:p>
            <a:p>
              <a:r>
                <a:rPr lang="en-US" dirty="0"/>
                <a:t>           Module</a:t>
              </a:r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0DF7762D-93E4-46E8-92EB-007CA70CA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589" y="5507876"/>
              <a:ext cx="441487" cy="1150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7C062950-86DD-437A-9EC6-BDE6A725E84C}"/>
                </a:ext>
              </a:extLst>
            </p:cNvPr>
            <p:cNvCxnSpPr>
              <a:cxnSpLocks/>
            </p:cNvCxnSpPr>
            <p:nvPr/>
          </p:nvCxnSpPr>
          <p:spPr>
            <a:xfrm>
              <a:off x="2387589" y="5596164"/>
              <a:ext cx="441487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B59A06D9-E7C3-4CE0-9C01-A2098EBDDC67}"/>
                </a:ext>
              </a:extLst>
            </p:cNvPr>
            <p:cNvCxnSpPr>
              <a:cxnSpLocks/>
            </p:cNvCxnSpPr>
            <p:nvPr/>
          </p:nvCxnSpPr>
          <p:spPr>
            <a:xfrm>
              <a:off x="2387589" y="5827718"/>
              <a:ext cx="441487" cy="0"/>
            </a:xfrm>
            <a:prstGeom prst="line">
              <a:avLst/>
            </a:prstGeom>
            <a:ln w="190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1A9F1BD1-EF3A-44FF-8F2F-B1EBC082E95B}"/>
                </a:ext>
              </a:extLst>
            </p:cNvPr>
            <p:cNvSpPr/>
            <p:nvPr/>
          </p:nvSpPr>
          <p:spPr>
            <a:xfrm>
              <a:off x="2651276" y="6009756"/>
              <a:ext cx="177800" cy="177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F93FFA4F-29B9-4F94-9C5C-E874C818DFFC}"/>
              </a:ext>
            </a:extLst>
          </p:cNvPr>
          <p:cNvCxnSpPr>
            <a:cxnSpLocks/>
            <a:stCxn id="115" idx="2"/>
            <a:endCxn id="109" idx="0"/>
          </p:cNvCxnSpPr>
          <p:nvPr/>
        </p:nvCxnSpPr>
        <p:spPr>
          <a:xfrm rot="5400000">
            <a:off x="4342130" y="3148330"/>
            <a:ext cx="2159000" cy="1348740"/>
          </a:xfrm>
          <a:prstGeom prst="bentConnector3">
            <a:avLst>
              <a:gd name="adj1" fmla="val 5794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FBE0FF93-6773-4F9F-9157-5D177BA15CC3}"/>
              </a:ext>
            </a:extLst>
          </p:cNvPr>
          <p:cNvCxnSpPr>
            <a:cxnSpLocks/>
          </p:cNvCxnSpPr>
          <p:nvPr/>
        </p:nvCxnSpPr>
        <p:spPr>
          <a:xfrm>
            <a:off x="4609468" y="4286641"/>
            <a:ext cx="0" cy="612315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 307">
            <a:extLst>
              <a:ext uri="{FF2B5EF4-FFF2-40B4-BE49-F238E27FC236}">
                <a16:creationId xmlns:a16="http://schemas.microsoft.com/office/drawing/2014/main" id="{3F34487E-1590-4797-9A40-F0315FF7B287}"/>
              </a:ext>
            </a:extLst>
          </p:cNvPr>
          <p:cNvSpPr/>
          <p:nvPr/>
        </p:nvSpPr>
        <p:spPr>
          <a:xfrm>
            <a:off x="2196436" y="4898956"/>
            <a:ext cx="2744841" cy="930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Communications</a:t>
            </a:r>
          </a:p>
          <a:p>
            <a:pPr algn="ctr"/>
            <a:r>
              <a:rPr lang="en-US" dirty="0"/>
              <a:t>(network)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F5A2946-A800-43E7-B4C5-5D1C9EABB9F6}"/>
              </a:ext>
            </a:extLst>
          </p:cNvPr>
          <p:cNvSpPr/>
          <p:nvPr/>
        </p:nvSpPr>
        <p:spPr>
          <a:xfrm>
            <a:off x="4724400" y="4902200"/>
            <a:ext cx="45719" cy="91439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020BDAC0-1ECA-491C-8AA9-8E10392329A2}"/>
              </a:ext>
            </a:extLst>
          </p:cNvPr>
          <p:cNvCxnSpPr>
            <a:cxnSpLocks/>
            <a:stCxn id="149" idx="1"/>
            <a:endCxn id="308" idx="0"/>
          </p:cNvCxnSpPr>
          <p:nvPr/>
        </p:nvCxnSpPr>
        <p:spPr>
          <a:xfrm rot="10800000" flipV="1">
            <a:off x="3568857" y="2285370"/>
            <a:ext cx="485432" cy="261358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970E925-5535-428F-85BB-3F8A8392D0DA}"/>
              </a:ext>
            </a:extLst>
          </p:cNvPr>
          <p:cNvSpPr/>
          <p:nvPr/>
        </p:nvSpPr>
        <p:spPr>
          <a:xfrm>
            <a:off x="4838700" y="3200400"/>
            <a:ext cx="938784" cy="685800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5V Reg.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EF82B8D-350A-44F6-9B1F-2223B8561DDC}"/>
              </a:ext>
            </a:extLst>
          </p:cNvPr>
          <p:cNvCxnSpPr>
            <a:cxnSpLocks/>
          </p:cNvCxnSpPr>
          <p:nvPr/>
        </p:nvCxnSpPr>
        <p:spPr>
          <a:xfrm flipV="1">
            <a:off x="5380995" y="3894139"/>
            <a:ext cx="0" cy="38899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F2CAC1B-4450-4928-A06B-B6119E3B6BDF}"/>
              </a:ext>
            </a:extLst>
          </p:cNvPr>
          <p:cNvCxnSpPr>
            <a:cxnSpLocks/>
          </p:cNvCxnSpPr>
          <p:nvPr/>
        </p:nvCxnSpPr>
        <p:spPr>
          <a:xfrm>
            <a:off x="5185034" y="3894138"/>
            <a:ext cx="0" cy="267928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EB0269FE-05CE-482D-8D03-A42428CA7E49}"/>
              </a:ext>
            </a:extLst>
          </p:cNvPr>
          <p:cNvSpPr/>
          <p:nvPr/>
        </p:nvSpPr>
        <p:spPr>
          <a:xfrm>
            <a:off x="5129900" y="4106437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8CB93865-4309-4A7C-A6EB-689A5C4EDCE8}"/>
              </a:ext>
            </a:extLst>
          </p:cNvPr>
          <p:cNvSpPr/>
          <p:nvPr/>
        </p:nvSpPr>
        <p:spPr>
          <a:xfrm>
            <a:off x="5328292" y="4235379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AA40BC5B-A2AC-4540-ABF8-394220FFF76F}"/>
              </a:ext>
            </a:extLst>
          </p:cNvPr>
          <p:cNvCxnSpPr>
            <a:cxnSpLocks/>
          </p:cNvCxnSpPr>
          <p:nvPr/>
        </p:nvCxnSpPr>
        <p:spPr>
          <a:xfrm flipV="1">
            <a:off x="5380995" y="3055621"/>
            <a:ext cx="0" cy="144779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83CC0AF-509E-472C-8868-843B5806EC4F}"/>
              </a:ext>
            </a:extLst>
          </p:cNvPr>
          <p:cNvCxnSpPr>
            <a:cxnSpLocks/>
          </p:cNvCxnSpPr>
          <p:nvPr/>
        </p:nvCxnSpPr>
        <p:spPr>
          <a:xfrm>
            <a:off x="5162809" y="3055620"/>
            <a:ext cx="0" cy="141571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8E836DE-131A-4C26-8950-BF57D59B93FE}"/>
              </a:ext>
            </a:extLst>
          </p:cNvPr>
          <p:cNvCxnSpPr>
            <a:cxnSpLocks/>
          </p:cNvCxnSpPr>
          <p:nvPr/>
        </p:nvCxnSpPr>
        <p:spPr>
          <a:xfrm flipH="1" flipV="1">
            <a:off x="4635500" y="2749550"/>
            <a:ext cx="745495" cy="306071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DA4F04E-53B0-4C05-96E1-1267972E52FB}"/>
              </a:ext>
            </a:extLst>
          </p:cNvPr>
          <p:cNvCxnSpPr>
            <a:cxnSpLocks/>
          </p:cNvCxnSpPr>
          <p:nvPr/>
        </p:nvCxnSpPr>
        <p:spPr>
          <a:xfrm>
            <a:off x="4394200" y="2746375"/>
            <a:ext cx="768350" cy="307975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CBAA801-9F09-4964-B8BA-64C30204407A}"/>
              </a:ext>
            </a:extLst>
          </p:cNvPr>
          <p:cNvCxnSpPr>
            <a:cxnSpLocks/>
          </p:cNvCxnSpPr>
          <p:nvPr/>
        </p:nvCxnSpPr>
        <p:spPr>
          <a:xfrm flipV="1">
            <a:off x="5377821" y="2743200"/>
            <a:ext cx="835654" cy="312422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18997A4F-4519-4DE8-9312-6F9D53383E58}"/>
              </a:ext>
            </a:extLst>
          </p:cNvPr>
          <p:cNvCxnSpPr>
            <a:cxnSpLocks/>
          </p:cNvCxnSpPr>
          <p:nvPr/>
        </p:nvCxnSpPr>
        <p:spPr>
          <a:xfrm flipH="1">
            <a:off x="5159375" y="2743200"/>
            <a:ext cx="819150" cy="31115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294DA56-6FF0-4F5A-89AC-2FA227F13620}"/>
              </a:ext>
            </a:extLst>
          </p:cNvPr>
          <p:cNvCxnSpPr>
            <a:cxnSpLocks/>
          </p:cNvCxnSpPr>
          <p:nvPr/>
        </p:nvCxnSpPr>
        <p:spPr>
          <a:xfrm flipH="1">
            <a:off x="1382482" y="1501136"/>
            <a:ext cx="1238798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6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C27CD78-DCF4-4757-95A2-0F177BBC8319}"/>
              </a:ext>
            </a:extLst>
          </p:cNvPr>
          <p:cNvGrpSpPr/>
          <p:nvPr/>
        </p:nvGrpSpPr>
        <p:grpSpPr>
          <a:xfrm>
            <a:off x="2" y="0"/>
            <a:ext cx="12191998" cy="6853501"/>
            <a:chOff x="2" y="0"/>
            <a:chExt cx="12191998" cy="68535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D823031-FCF0-43EB-B9DD-9BD6BBD91E51}"/>
                </a:ext>
              </a:extLst>
            </p:cNvPr>
            <p:cNvSpPr/>
            <p:nvPr/>
          </p:nvSpPr>
          <p:spPr>
            <a:xfrm>
              <a:off x="6280728" y="0"/>
              <a:ext cx="5911272" cy="685350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Master Control Board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F7A872-4557-4AAB-BCA0-8504092F48CD}"/>
                </a:ext>
              </a:extLst>
            </p:cNvPr>
            <p:cNvSpPr/>
            <p:nvPr/>
          </p:nvSpPr>
          <p:spPr>
            <a:xfrm>
              <a:off x="2" y="2"/>
              <a:ext cx="5911272" cy="4902155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Arm Control Board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3C4869-5198-4AAC-9D5A-7AC6104F8F98}"/>
                </a:ext>
              </a:extLst>
            </p:cNvPr>
            <p:cNvSpPr txBox="1"/>
            <p:nvPr/>
          </p:nvSpPr>
          <p:spPr>
            <a:xfrm>
              <a:off x="6273800" y="4545206"/>
              <a:ext cx="2425701" cy="1077217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Translation to ROS</a:t>
              </a:r>
            </a:p>
          </p:txBody>
        </p: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3C711B30-83AD-4C64-BFEC-43A54B8B18DF}"/>
                </a:ext>
              </a:extLst>
            </p:cNvPr>
            <p:cNvCxnSpPr>
              <a:cxnSpLocks/>
              <a:stCxn id="9" idx="0"/>
              <a:endCxn id="23" idx="3"/>
            </p:cNvCxnSpPr>
            <p:nvPr/>
          </p:nvCxnSpPr>
          <p:spPr>
            <a:xfrm rot="16200000" flipV="1">
              <a:off x="6398278" y="3456833"/>
              <a:ext cx="597628" cy="157911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E0B5FAC-DEE6-4184-BCB2-4655CB1BEBC9}"/>
                </a:ext>
              </a:extLst>
            </p:cNvPr>
            <p:cNvSpPr txBox="1"/>
            <p:nvPr/>
          </p:nvSpPr>
          <p:spPr>
            <a:xfrm>
              <a:off x="6285603" y="6254860"/>
              <a:ext cx="2401197" cy="58477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Network Port</a:t>
              </a:r>
            </a:p>
          </p:txBody>
        </p: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CCEE9DB4-8755-40EC-B5FB-4E2C629B6393}"/>
                </a:ext>
              </a:extLst>
            </p:cNvPr>
            <p:cNvCxnSpPr>
              <a:cxnSpLocks/>
              <a:stCxn id="100" idx="0"/>
              <a:endCxn id="9" idx="2"/>
            </p:cNvCxnSpPr>
            <p:nvPr/>
          </p:nvCxnSpPr>
          <p:spPr>
            <a:xfrm rot="5400000" flipH="1" flipV="1">
              <a:off x="7170207" y="5938418"/>
              <a:ext cx="632437" cy="449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38218C3-F7D2-41D3-8706-EF2837CC9BE8}"/>
              </a:ext>
            </a:extLst>
          </p:cNvPr>
          <p:cNvSpPr txBox="1"/>
          <p:nvPr/>
        </p:nvSpPr>
        <p:spPr>
          <a:xfrm>
            <a:off x="3481832" y="3655190"/>
            <a:ext cx="2425701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Subscriber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653B7C-81C3-4BEA-8E21-F12828A94210}"/>
              </a:ext>
            </a:extLst>
          </p:cNvPr>
          <p:cNvSpPr txBox="1"/>
          <p:nvPr/>
        </p:nvSpPr>
        <p:spPr>
          <a:xfrm>
            <a:off x="0" y="4319654"/>
            <a:ext cx="2438909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PWM out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93F8556-C665-4285-A6E8-A62AF5EFA060}"/>
              </a:ext>
            </a:extLst>
          </p:cNvPr>
          <p:cNvCxnSpPr>
            <a:cxnSpLocks/>
            <a:stCxn id="23" idx="0"/>
            <a:endCxn id="31" idx="3"/>
          </p:cNvCxnSpPr>
          <p:nvPr/>
        </p:nvCxnSpPr>
        <p:spPr>
          <a:xfrm rot="5400000" flipH="1" flipV="1">
            <a:off x="4401583" y="2497222"/>
            <a:ext cx="1451068" cy="864869"/>
          </a:xfrm>
          <a:prstGeom prst="bentConnector4">
            <a:avLst>
              <a:gd name="adj1" fmla="val 39925"/>
              <a:gd name="adj2" fmla="val 12643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0A4BE94-B4C7-4BDD-A72C-F1AF141BB825}"/>
              </a:ext>
            </a:extLst>
          </p:cNvPr>
          <p:cNvSpPr txBox="1"/>
          <p:nvPr/>
        </p:nvSpPr>
        <p:spPr>
          <a:xfrm>
            <a:off x="353568" y="1911734"/>
            <a:ext cx="5205984" cy="584775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Control System (closed loop)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7D468A3-F123-47B5-8226-10CD81ECF54C}"/>
              </a:ext>
            </a:extLst>
          </p:cNvPr>
          <p:cNvCxnSpPr>
            <a:cxnSpLocks/>
            <a:stCxn id="24" idx="0"/>
            <a:endCxn id="31" idx="2"/>
          </p:cNvCxnSpPr>
          <p:nvPr/>
        </p:nvCxnSpPr>
        <p:spPr>
          <a:xfrm rot="5400000" flipH="1" flipV="1">
            <a:off x="1176435" y="2539530"/>
            <a:ext cx="1823145" cy="17371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63E1420-A984-43C1-85FE-F530D1A7C8DD}"/>
              </a:ext>
            </a:extLst>
          </p:cNvPr>
          <p:cNvSpPr txBox="1"/>
          <p:nvPr/>
        </p:nvSpPr>
        <p:spPr>
          <a:xfrm>
            <a:off x="3462528" y="576710"/>
            <a:ext cx="2438909" cy="584775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Analog in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0F4CAF9-D14E-4F57-BE1A-8AC0E766527E}"/>
              </a:ext>
            </a:extLst>
          </p:cNvPr>
          <p:cNvCxnSpPr>
            <a:cxnSpLocks/>
            <a:stCxn id="31" idx="0"/>
            <a:endCxn id="39" idx="2"/>
          </p:cNvCxnSpPr>
          <p:nvPr/>
        </p:nvCxnSpPr>
        <p:spPr>
          <a:xfrm rot="5400000" flipH="1" flipV="1">
            <a:off x="3444147" y="673899"/>
            <a:ext cx="750249" cy="172542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410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4927</TotalTime>
  <Words>360</Words>
  <Application>Microsoft Office PowerPoint</Application>
  <PresentationFormat>Widescreen</PresentationFormat>
  <Paragraphs>105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talbert</dc:creator>
  <cp:lastModifiedBy>Talbert, James A</cp:lastModifiedBy>
  <cp:revision>42</cp:revision>
  <dcterms:created xsi:type="dcterms:W3CDTF">2017-07-13T14:33:17Z</dcterms:created>
  <dcterms:modified xsi:type="dcterms:W3CDTF">2018-03-26T05:06:16Z</dcterms:modified>
</cp:coreProperties>
</file>