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0353" autoAdjust="0"/>
  </p:normalViewPr>
  <p:slideViewPr>
    <p:cSldViewPr showGuides="1">
      <p:cViewPr>
        <p:scale>
          <a:sx n="100" d="100"/>
          <a:sy n="100" d="100"/>
        </p:scale>
        <p:origin x="47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(lines are topics).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node may 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1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B2A18-8C89-4727-BC23-AE856291AACB}"/>
              </a:ext>
            </a:extLst>
          </p:cNvPr>
          <p:cNvGrpSpPr/>
          <p:nvPr/>
        </p:nvGrpSpPr>
        <p:grpSpPr>
          <a:xfrm>
            <a:off x="6705600" y="4931230"/>
            <a:ext cx="1404257" cy="435428"/>
            <a:chOff x="6542314" y="5464630"/>
            <a:chExt cx="1404257" cy="435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>
              <a:off x="6763294" y="5464630"/>
              <a:ext cx="1183277" cy="435428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314" y="5573751"/>
              <a:ext cx="210092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200" y="5790936"/>
              <a:ext cx="199206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517571"/>
            <a:ext cx="1068106" cy="1034143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6"/>
            <a:ext cx="0" cy="61668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0632559" y="1286538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0632558" y="317209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0632557" y="5016136"/>
            <a:ext cx="155944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1317171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5037908"/>
            <a:ext cx="1733107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6008561" y="3890005"/>
            <a:ext cx="0" cy="63845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>
            <a:off x="1744955" y="147936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>
            <a:cxnSpLocks/>
          </p:cNvCxnSpPr>
          <p:nvPr/>
        </p:nvCxnSpPr>
        <p:spPr>
          <a:xfrm>
            <a:off x="1744955" y="3334295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>
            <a:cxnSpLocks/>
          </p:cNvCxnSpPr>
          <p:nvPr/>
        </p:nvCxnSpPr>
        <p:spPr>
          <a:xfrm>
            <a:off x="1744955" y="5200104"/>
            <a:ext cx="3390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861432" y="1543590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861432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861432" y="5264328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977909" y="1654629"/>
            <a:ext cx="0" cy="371202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2089105" y="1502229"/>
            <a:ext cx="0" cy="370114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>
            <a:cxnSpLocks/>
          </p:cNvCxnSpPr>
          <p:nvPr/>
        </p:nvCxnSpPr>
        <p:spPr>
          <a:xfrm flipH="1">
            <a:off x="10402088" y="1448733"/>
            <a:ext cx="24110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>
            <a:cxnSpLocks/>
          </p:cNvCxnSpPr>
          <p:nvPr/>
        </p:nvCxnSpPr>
        <p:spPr>
          <a:xfrm flipH="1">
            <a:off x="10402088" y="3334295"/>
            <a:ext cx="25173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>
            <a:cxnSpLocks/>
          </p:cNvCxnSpPr>
          <p:nvPr/>
        </p:nvCxnSpPr>
        <p:spPr>
          <a:xfrm flipH="1">
            <a:off x="10402088" y="5178333"/>
            <a:ext cx="23047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>
            <a:cxnSpLocks/>
          </p:cNvCxnSpPr>
          <p:nvPr/>
        </p:nvCxnSpPr>
        <p:spPr>
          <a:xfrm flipH="1">
            <a:off x="10503092" y="1629435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>
            <a:cxnSpLocks/>
          </p:cNvCxnSpPr>
          <p:nvPr/>
        </p:nvCxnSpPr>
        <p:spPr>
          <a:xfrm flipH="1">
            <a:off x="10503092" y="3514996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>
            <a:cxnSpLocks/>
          </p:cNvCxnSpPr>
          <p:nvPr/>
        </p:nvCxnSpPr>
        <p:spPr>
          <a:xfrm flipH="1">
            <a:off x="10503092" y="5359034"/>
            <a:ext cx="140099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>
            <a:off x="10503092" y="1632857"/>
            <a:ext cx="0" cy="371202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>
            <a:off x="10402529" y="1447800"/>
            <a:ext cx="0" cy="372291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407302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380924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95405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156786" y="2818258"/>
            <a:ext cx="1403501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818258"/>
            <a:ext cx="1513786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2775099" y="2817628"/>
            <a:ext cx="1446024" cy="107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Drive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221126" y="3186909"/>
            <a:ext cx="92701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242391" y="3677442"/>
            <a:ext cx="90575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7" y="4157303"/>
            <a:ext cx="43368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7" y="4281690"/>
            <a:ext cx="54001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2083981" y="4157303"/>
            <a:ext cx="140349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977656" y="4281690"/>
            <a:ext cx="189259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733109" y="1574075"/>
            <a:ext cx="160962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733108" y="3428999"/>
            <a:ext cx="160962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733107" y="5294812"/>
            <a:ext cx="160962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578429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881029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0307733" y="1539353"/>
            <a:ext cx="324826" cy="408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0307732" y="3424641"/>
            <a:ext cx="324826" cy="4359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307733" y="5268683"/>
            <a:ext cx="324824" cy="4357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>
            <a:off x="10305352" y="1534886"/>
            <a:ext cx="0" cy="3712028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3583172" y="2502748"/>
            <a:ext cx="6724562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3583441" y="2502748"/>
            <a:ext cx="0" cy="325512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5766391" y="1487074"/>
            <a:ext cx="2973572" cy="1867058"/>
          </a:xfrm>
          <a:prstGeom prst="bentConnector3">
            <a:avLst>
              <a:gd name="adj1" fmla="val -7688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4606465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4410504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4357801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455376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4410504" y="1306557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4606465" y="1697795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4606465" y="1697796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4410504" y="1306557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4851991" y="10298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Arm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2351311" y="1106119"/>
            <a:ext cx="1861458" cy="1288736"/>
            <a:chOff x="2259371" y="5094513"/>
            <a:chExt cx="1727621" cy="1288736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887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/>
                <a:t>Legend:</a:t>
              </a:r>
            </a:p>
            <a:p>
              <a:r>
                <a:rPr lang="en-US" sz="2000" dirty="0"/>
                <a:t>           Power</a:t>
              </a:r>
            </a:p>
            <a:p>
              <a:r>
                <a:rPr lang="en-US" sz="2000" dirty="0"/>
                <a:t>           Signal</a:t>
              </a:r>
            </a:p>
            <a:p>
              <a:r>
                <a:rPr lang="en-US" sz="2000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903919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118615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435919" y="4637694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Communications</a:t>
            </a:r>
          </a:p>
          <a:p>
            <a:pPr algn="ctr"/>
            <a:r>
              <a:rPr lang="en-US" sz="2400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endCxn id="308" idx="3"/>
          </p:cNvCxnSpPr>
          <p:nvPr/>
        </p:nvCxnSpPr>
        <p:spPr>
          <a:xfrm rot="5400000">
            <a:off x="4702019" y="4375827"/>
            <a:ext cx="1197808" cy="2403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36155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4843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CF1A37-951F-481C-BACB-7375FEE92215}"/>
              </a:ext>
            </a:extLst>
          </p:cNvPr>
          <p:cNvCxnSpPr>
            <a:cxnSpLocks/>
          </p:cNvCxnSpPr>
          <p:nvPr/>
        </p:nvCxnSpPr>
        <p:spPr>
          <a:xfrm flipV="1">
            <a:off x="3687985" y="3892918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32BF015-02E4-49B7-BF5C-2CF9212E180E}"/>
              </a:ext>
            </a:extLst>
          </p:cNvPr>
          <p:cNvCxnSpPr>
            <a:cxnSpLocks/>
          </p:cNvCxnSpPr>
          <p:nvPr/>
        </p:nvCxnSpPr>
        <p:spPr>
          <a:xfrm>
            <a:off x="3492024" y="3892917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37ED177-EC43-4196-9CC5-3622FF47DFC1}"/>
              </a:ext>
            </a:extLst>
          </p:cNvPr>
          <p:cNvSpPr/>
          <p:nvPr/>
        </p:nvSpPr>
        <p:spPr>
          <a:xfrm>
            <a:off x="3436890" y="410521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67D70A5-B541-4376-9D9C-9BB1DECFD51B}"/>
              </a:ext>
            </a:extLst>
          </p:cNvPr>
          <p:cNvSpPr/>
          <p:nvPr/>
        </p:nvSpPr>
        <p:spPr>
          <a:xfrm>
            <a:off x="3635282" y="4234158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3031-FCF0-43EB-B9DD-9BD6BBD91E51}"/>
              </a:ext>
            </a:extLst>
          </p:cNvPr>
          <p:cNvSpPr/>
          <p:nvPr/>
        </p:nvSpPr>
        <p:spPr>
          <a:xfrm>
            <a:off x="4267200" y="2514600"/>
            <a:ext cx="3657600" cy="36576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5524500" y="4343400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6"/>
            <a:ext cx="1485900" cy="1687731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External Debug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(May comprise of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rqt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9ACBD59-0474-400C-BCAB-3A6C1E2FD2AE}"/>
              </a:ext>
            </a:extLst>
          </p:cNvPr>
          <p:cNvSpPr txBox="1"/>
          <p:nvPr/>
        </p:nvSpPr>
        <p:spPr>
          <a:xfrm>
            <a:off x="2547257" y="1435100"/>
            <a:ext cx="12627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Commands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837674" y="4839043"/>
            <a:ext cx="859303" cy="51435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6C68B-7A79-4B68-80E2-F42273630CED}"/>
              </a:ext>
            </a:extLst>
          </p:cNvPr>
          <p:cNvSpPr txBox="1"/>
          <p:nvPr/>
        </p:nvSpPr>
        <p:spPr>
          <a:xfrm rot="5400000">
            <a:off x="4305984" y="4767650"/>
            <a:ext cx="461665" cy="5275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63641" y="4239743"/>
            <a:ext cx="134035" cy="987683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Linear Actuator Driver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DC Motor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Servo Driver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(smoothing etc.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71450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Inverse Kinematics (opt)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665893" y="2275176"/>
            <a:ext cx="852922" cy="808392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94251" y="2203534"/>
            <a:ext cx="947350" cy="85724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15135" y="2124418"/>
            <a:ext cx="1048432" cy="91439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936807" y="4086669"/>
            <a:ext cx="894248" cy="22523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5400000">
            <a:off x="9943416" y="4194360"/>
            <a:ext cx="995330" cy="110938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942634" y="4306080"/>
            <a:ext cx="1111194" cy="3362"/>
          </a:xfrm>
          <a:prstGeom prst="bent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F35F5F5-821C-459E-8CF4-3C1F267C13E1}"/>
              </a:ext>
            </a:extLst>
          </p:cNvPr>
          <p:cNvSpPr txBox="1"/>
          <p:nvPr/>
        </p:nvSpPr>
        <p:spPr>
          <a:xfrm>
            <a:off x="4267200" y="685800"/>
            <a:ext cx="3657600" cy="16002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D0556B9-E26D-4D06-9E45-C6408F6B6734}"/>
              </a:ext>
            </a:extLst>
          </p:cNvPr>
          <p:cNvCxnSpPr>
            <a:cxnSpLocks/>
            <a:stCxn id="74" idx="2"/>
            <a:endCxn id="9" idx="3"/>
          </p:cNvCxnSpPr>
          <p:nvPr/>
        </p:nvCxnSpPr>
        <p:spPr>
          <a:xfrm rot="5400000">
            <a:off x="5820117" y="3133383"/>
            <a:ext cx="2380566" cy="685800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6781800" y="1600200"/>
            <a:ext cx="1143000" cy="6858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ROS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3C4869-5198-4AAC-9D5A-7AC6104F8F98}"/>
              </a:ext>
            </a:extLst>
          </p:cNvPr>
          <p:cNvSpPr txBox="1"/>
          <p:nvPr/>
        </p:nvSpPr>
        <p:spPr>
          <a:xfrm>
            <a:off x="4381500" y="1143000"/>
            <a:ext cx="2171700" cy="9715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>
              <a:tabLst>
                <a:tab pos="2001838" algn="r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Collection</a:t>
            </a:r>
          </a:p>
          <a:p>
            <a:pPr>
              <a:tabLst>
                <a:tab pos="2001838" algn="r"/>
              </a:tabLst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Sensors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>
            <a:off x="6553200" y="2000250"/>
            <a:ext cx="2286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EBF16D-D73D-4AF9-8C8A-817209A4AC19}"/>
              </a:ext>
            </a:extLst>
          </p:cNvPr>
          <p:cNvCxnSpPr>
            <a:cxnSpLocks/>
          </p:cNvCxnSpPr>
          <p:nvPr/>
        </p:nvCxnSpPr>
        <p:spPr>
          <a:xfrm flipH="1">
            <a:off x="6553200" y="1714500"/>
            <a:ext cx="228600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11" idx="1"/>
          </p:cNvCxnSpPr>
          <p:nvPr/>
        </p:nvCxnSpPr>
        <p:spPr>
          <a:xfrm flipV="1">
            <a:off x="6667500" y="3429001"/>
            <a:ext cx="1485900" cy="1237565"/>
          </a:xfrm>
          <a:prstGeom prst="bentConnector3">
            <a:avLst>
              <a:gd name="adj1" fmla="val 4627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3"/>
            <a:ext cx="938784" cy="2093095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Source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4286250"/>
            <a:ext cx="0" cy="35106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641602" y="115824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4162425"/>
            <a:ext cx="0" cy="47053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>
            <a:cxnSpLocks/>
          </p:cNvCxnSpPr>
          <p:nvPr/>
        </p:nvCxnSpPr>
        <p:spPr>
          <a:xfrm flipH="1">
            <a:off x="1611082" y="1320434"/>
            <a:ext cx="103051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1503680"/>
            <a:ext cx="0" cy="27757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320800"/>
            <a:ext cx="0" cy="28305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1828800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182817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185570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208430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</p:cNvCxnSpPr>
          <p:nvPr/>
        </p:nvCxnSpPr>
        <p:spPr>
          <a:xfrm flipV="1">
            <a:off x="1901372" y="141514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1412240"/>
            <a:ext cx="0" cy="55880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1982697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1724573" y="246128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cxnSpLocks/>
            <a:stCxn id="115" idx="2"/>
            <a:endCxn id="109" idx="0"/>
          </p:cNvCxnSpPr>
          <p:nvPr/>
        </p:nvCxnSpPr>
        <p:spPr>
          <a:xfrm rot="5400000">
            <a:off x="4342130" y="3148330"/>
            <a:ext cx="2159000" cy="1348740"/>
          </a:xfrm>
          <a:prstGeom prst="bentConnector3">
            <a:avLst>
              <a:gd name="adj1" fmla="val 5794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3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(network)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5A2946-A800-43E7-B4C5-5D1C9EABB9F6}"/>
              </a:ext>
            </a:extLst>
          </p:cNvPr>
          <p:cNvSpPr/>
          <p:nvPr/>
        </p:nvSpPr>
        <p:spPr>
          <a:xfrm>
            <a:off x="4724400" y="4902200"/>
            <a:ext cx="45719" cy="9143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0BDAC0-1ECA-491C-8AA9-8E10392329A2}"/>
              </a:ext>
            </a:extLst>
          </p:cNvPr>
          <p:cNvCxnSpPr>
            <a:cxnSpLocks/>
            <a:stCxn id="149" idx="1"/>
            <a:endCxn id="308" idx="0"/>
          </p:cNvCxnSpPr>
          <p:nvPr/>
        </p:nvCxnSpPr>
        <p:spPr>
          <a:xfrm rot="10800000" flipV="1">
            <a:off x="3568857" y="2285370"/>
            <a:ext cx="485432" cy="26135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70E925-5535-428F-85BB-3F8A8392D0DA}"/>
              </a:ext>
            </a:extLst>
          </p:cNvPr>
          <p:cNvSpPr/>
          <p:nvPr/>
        </p:nvSpPr>
        <p:spPr>
          <a:xfrm>
            <a:off x="4838700" y="3200400"/>
            <a:ext cx="938784" cy="6858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Reg.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82B8D-350A-44F6-9B1F-2223B8561DDC}"/>
              </a:ext>
            </a:extLst>
          </p:cNvPr>
          <p:cNvCxnSpPr>
            <a:cxnSpLocks/>
          </p:cNvCxnSpPr>
          <p:nvPr/>
        </p:nvCxnSpPr>
        <p:spPr>
          <a:xfrm flipV="1">
            <a:off x="5380995" y="3894139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F2CAC1B-4450-4928-A06B-B6119E3B6BDF}"/>
              </a:ext>
            </a:extLst>
          </p:cNvPr>
          <p:cNvCxnSpPr>
            <a:cxnSpLocks/>
          </p:cNvCxnSpPr>
          <p:nvPr/>
        </p:nvCxnSpPr>
        <p:spPr>
          <a:xfrm>
            <a:off x="5185034" y="3894138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B0269FE-05CE-482D-8D03-A42428CA7E49}"/>
              </a:ext>
            </a:extLst>
          </p:cNvPr>
          <p:cNvSpPr/>
          <p:nvPr/>
        </p:nvSpPr>
        <p:spPr>
          <a:xfrm>
            <a:off x="5129900" y="4106437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CB93865-4309-4A7C-A6EB-689A5C4EDCE8}"/>
              </a:ext>
            </a:extLst>
          </p:cNvPr>
          <p:cNvSpPr/>
          <p:nvPr/>
        </p:nvSpPr>
        <p:spPr>
          <a:xfrm>
            <a:off x="5328292" y="4235379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40BC5B-A2AC-4540-ABF8-394220FFF76F}"/>
              </a:ext>
            </a:extLst>
          </p:cNvPr>
          <p:cNvCxnSpPr>
            <a:cxnSpLocks/>
          </p:cNvCxnSpPr>
          <p:nvPr/>
        </p:nvCxnSpPr>
        <p:spPr>
          <a:xfrm flipV="1">
            <a:off x="5380995" y="3055621"/>
            <a:ext cx="0" cy="14477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83CC0AF-509E-472C-8868-843B5806EC4F}"/>
              </a:ext>
            </a:extLst>
          </p:cNvPr>
          <p:cNvCxnSpPr>
            <a:cxnSpLocks/>
          </p:cNvCxnSpPr>
          <p:nvPr/>
        </p:nvCxnSpPr>
        <p:spPr>
          <a:xfrm>
            <a:off x="5162809" y="3055620"/>
            <a:ext cx="0" cy="14157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E836DE-131A-4C26-8950-BF57D59B93FE}"/>
              </a:ext>
            </a:extLst>
          </p:cNvPr>
          <p:cNvCxnSpPr>
            <a:cxnSpLocks/>
          </p:cNvCxnSpPr>
          <p:nvPr/>
        </p:nvCxnSpPr>
        <p:spPr>
          <a:xfrm flipH="1" flipV="1">
            <a:off x="4635500" y="2749550"/>
            <a:ext cx="745495" cy="30607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A4F04E-53B0-4C05-96E1-1267972E52FB}"/>
              </a:ext>
            </a:extLst>
          </p:cNvPr>
          <p:cNvCxnSpPr>
            <a:cxnSpLocks/>
          </p:cNvCxnSpPr>
          <p:nvPr/>
        </p:nvCxnSpPr>
        <p:spPr>
          <a:xfrm>
            <a:off x="4394200" y="2746375"/>
            <a:ext cx="768350" cy="30797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BAA801-9F09-4964-B8BA-64C30204407A}"/>
              </a:ext>
            </a:extLst>
          </p:cNvPr>
          <p:cNvCxnSpPr>
            <a:cxnSpLocks/>
          </p:cNvCxnSpPr>
          <p:nvPr/>
        </p:nvCxnSpPr>
        <p:spPr>
          <a:xfrm flipV="1">
            <a:off x="5377821" y="2743200"/>
            <a:ext cx="835654" cy="3124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8997A4F-4519-4DE8-9312-6F9D53383E58}"/>
              </a:ext>
            </a:extLst>
          </p:cNvPr>
          <p:cNvCxnSpPr>
            <a:cxnSpLocks/>
          </p:cNvCxnSpPr>
          <p:nvPr/>
        </p:nvCxnSpPr>
        <p:spPr>
          <a:xfrm flipH="1">
            <a:off x="5159375" y="2743200"/>
            <a:ext cx="819150" cy="31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>
            <a:cxnSpLocks/>
          </p:cNvCxnSpPr>
          <p:nvPr/>
        </p:nvCxnSpPr>
        <p:spPr>
          <a:xfrm flipH="1">
            <a:off x="1382482" y="1501136"/>
            <a:ext cx="123879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27CD78-DCF4-4757-95A2-0F177BBC8319}"/>
              </a:ext>
            </a:extLst>
          </p:cNvPr>
          <p:cNvGrpSpPr/>
          <p:nvPr/>
        </p:nvGrpSpPr>
        <p:grpSpPr>
          <a:xfrm>
            <a:off x="2" y="0"/>
            <a:ext cx="12191998" cy="6853501"/>
            <a:chOff x="2" y="0"/>
            <a:chExt cx="12191998" cy="6853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823031-FCF0-43EB-B9DD-9BD6BBD91E51}"/>
                </a:ext>
              </a:extLst>
            </p:cNvPr>
            <p:cNvSpPr/>
            <p:nvPr/>
          </p:nvSpPr>
          <p:spPr>
            <a:xfrm>
              <a:off x="6280728" y="0"/>
              <a:ext cx="5911272" cy="685350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Master Control 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F7A872-4557-4AAB-BCA0-8504092F48CD}"/>
                </a:ext>
              </a:extLst>
            </p:cNvPr>
            <p:cNvSpPr/>
            <p:nvPr/>
          </p:nvSpPr>
          <p:spPr>
            <a:xfrm>
              <a:off x="2" y="2"/>
              <a:ext cx="5911272" cy="490215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Arm Control Board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C4869-5198-4AAC-9D5A-7AC6104F8F98}"/>
                </a:ext>
              </a:extLst>
            </p:cNvPr>
            <p:cNvSpPr txBox="1"/>
            <p:nvPr/>
          </p:nvSpPr>
          <p:spPr>
            <a:xfrm>
              <a:off x="6273800" y="4545206"/>
              <a:ext cx="2425701" cy="107721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Translation to ROS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C711B30-83AD-4C64-BFEC-43A54B8B18DF}"/>
                </a:ext>
              </a:extLst>
            </p:cNvPr>
            <p:cNvCxnSpPr>
              <a:cxnSpLocks/>
              <a:stCxn id="9" idx="0"/>
              <a:endCxn id="23" idx="3"/>
            </p:cNvCxnSpPr>
            <p:nvPr/>
          </p:nvCxnSpPr>
          <p:spPr>
            <a:xfrm rot="16200000" flipV="1">
              <a:off x="6398278" y="3456833"/>
              <a:ext cx="597628" cy="157911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0B5FAC-DEE6-4184-BCB2-4655CB1BEBC9}"/>
                </a:ext>
              </a:extLst>
            </p:cNvPr>
            <p:cNvSpPr txBox="1"/>
            <p:nvPr/>
          </p:nvSpPr>
          <p:spPr>
            <a:xfrm>
              <a:off x="6285603" y="6254860"/>
              <a:ext cx="2401197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Network Port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CEE9DB4-8755-40EC-B5FB-4E2C629B6393}"/>
                </a:ext>
              </a:extLst>
            </p:cNvPr>
            <p:cNvCxnSpPr>
              <a:cxnSpLocks/>
              <a:stCxn id="100" idx="0"/>
              <a:endCxn id="9" idx="2"/>
            </p:cNvCxnSpPr>
            <p:nvPr/>
          </p:nvCxnSpPr>
          <p:spPr>
            <a:xfrm rot="5400000" flipH="1" flipV="1">
              <a:off x="7170207" y="5938418"/>
              <a:ext cx="632437" cy="44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8218C3-F7D2-41D3-8706-EF2837CC9BE8}"/>
              </a:ext>
            </a:extLst>
          </p:cNvPr>
          <p:cNvSpPr txBox="1"/>
          <p:nvPr/>
        </p:nvSpPr>
        <p:spPr>
          <a:xfrm>
            <a:off x="3481832" y="3655190"/>
            <a:ext cx="2425701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Subscriber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53B7C-81C3-4BEA-8E21-F12828A94210}"/>
              </a:ext>
            </a:extLst>
          </p:cNvPr>
          <p:cNvSpPr txBox="1"/>
          <p:nvPr/>
        </p:nvSpPr>
        <p:spPr>
          <a:xfrm>
            <a:off x="0" y="4319654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PWM 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93F8556-C665-4285-A6E8-A62AF5EFA060}"/>
              </a:ext>
            </a:extLst>
          </p:cNvPr>
          <p:cNvCxnSpPr>
            <a:cxnSpLocks/>
            <a:stCxn id="23" idx="0"/>
            <a:endCxn id="31" idx="3"/>
          </p:cNvCxnSpPr>
          <p:nvPr/>
        </p:nvCxnSpPr>
        <p:spPr>
          <a:xfrm rot="5400000" flipH="1" flipV="1">
            <a:off x="4401583" y="2497222"/>
            <a:ext cx="1451068" cy="864869"/>
          </a:xfrm>
          <a:prstGeom prst="bentConnector4">
            <a:avLst>
              <a:gd name="adj1" fmla="val 39925"/>
              <a:gd name="adj2" fmla="val 1264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0A4BE94-B4C7-4BDD-A72C-F1AF141BB825}"/>
              </a:ext>
            </a:extLst>
          </p:cNvPr>
          <p:cNvSpPr txBox="1"/>
          <p:nvPr/>
        </p:nvSpPr>
        <p:spPr>
          <a:xfrm>
            <a:off x="353568" y="1911734"/>
            <a:ext cx="5205984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Control System (closed loop)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7D468A3-F123-47B5-8226-10CD81ECF54C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1176435" y="2539530"/>
            <a:ext cx="1823145" cy="17371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3E1420-A984-43C1-85FE-F530D1A7C8DD}"/>
              </a:ext>
            </a:extLst>
          </p:cNvPr>
          <p:cNvSpPr txBox="1"/>
          <p:nvPr/>
        </p:nvSpPr>
        <p:spPr>
          <a:xfrm>
            <a:off x="3462528" y="576710"/>
            <a:ext cx="2438909" cy="584775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Analog in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F4CAF9-D14E-4F57-BE1A-8AC0E766527E}"/>
              </a:ext>
            </a:extLst>
          </p:cNvPr>
          <p:cNvCxnSpPr>
            <a:cxnSpLocks/>
            <a:stCxn id="31" idx="0"/>
            <a:endCxn id="39" idx="2"/>
          </p:cNvCxnSpPr>
          <p:nvPr/>
        </p:nvCxnSpPr>
        <p:spPr>
          <a:xfrm rot="5400000" flipH="1" flipV="1">
            <a:off x="3444147" y="673899"/>
            <a:ext cx="750249" cy="1725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F70D-720A-4E41-8F1E-1F8488C2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7A03-DE48-4DFE-B292-D08C7016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C5DDF-863E-4E95-A0D1-30BDEEF004F3}"/>
              </a:ext>
            </a:extLst>
          </p:cNvPr>
          <p:cNvSpPr/>
          <p:nvPr/>
        </p:nvSpPr>
        <p:spPr>
          <a:xfrm>
            <a:off x="609600" y="342900"/>
            <a:ext cx="10515600" cy="605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729A24-759A-4921-8DD6-C7B873B39AA9}"/>
              </a:ext>
            </a:extLst>
          </p:cNvPr>
          <p:cNvGrpSpPr/>
          <p:nvPr/>
        </p:nvGrpSpPr>
        <p:grpSpPr>
          <a:xfrm>
            <a:off x="838200" y="628650"/>
            <a:ext cx="3200400" cy="1714500"/>
            <a:chOff x="838200" y="1028700"/>
            <a:chExt cx="3200400" cy="1714500"/>
          </a:xfrm>
          <a:solidFill>
            <a:schemeClr val="bg1">
              <a:lumMod val="8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ADFA-B4DA-48B9-A083-80489F507DA0}"/>
                </a:ext>
              </a:extLst>
            </p:cNvPr>
            <p:cNvSpPr/>
            <p:nvPr/>
          </p:nvSpPr>
          <p:spPr>
            <a:xfrm>
              <a:off x="838200" y="1028700"/>
              <a:ext cx="3200400" cy="17145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Drive Board HW/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DAC542-939C-4EE3-9DA1-0C5BC7A6B4FD}"/>
                </a:ext>
              </a:extLst>
            </p:cNvPr>
            <p:cNvSpPr/>
            <p:nvPr/>
          </p:nvSpPr>
          <p:spPr>
            <a:xfrm>
              <a:off x="1066800" y="1314450"/>
              <a:ext cx="2743200" cy="1200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PCA9685 PWM HAT/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Driver module for the HAT, takes in wither duty cycle or pulse time inputs.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Frequency is set by a parameter (startup)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AA8198-958B-49AF-86EE-2432CDF858AC}"/>
              </a:ext>
            </a:extLst>
          </p:cNvPr>
          <p:cNvGrpSpPr/>
          <p:nvPr/>
        </p:nvGrpSpPr>
        <p:grpSpPr>
          <a:xfrm>
            <a:off x="838200" y="2514600"/>
            <a:ext cx="3200400" cy="3086100"/>
            <a:chOff x="838200" y="2971800"/>
            <a:chExt cx="3200400" cy="3086100"/>
          </a:xfrm>
          <a:solidFill>
            <a:schemeClr val="bg1">
              <a:lumMod val="8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8B30A3-EF0C-43EA-AFE4-739916575520}"/>
                </a:ext>
              </a:extLst>
            </p:cNvPr>
            <p:cNvSpPr/>
            <p:nvPr/>
          </p:nvSpPr>
          <p:spPr>
            <a:xfrm>
              <a:off x="838200" y="2971800"/>
              <a:ext cx="3200400" cy="3086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Arm Board HW/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D6D2E-2921-495B-96B2-1C7D5DC9BF5A}"/>
                </a:ext>
              </a:extLst>
            </p:cNvPr>
            <p:cNvSpPr/>
            <p:nvPr/>
          </p:nvSpPr>
          <p:spPr>
            <a:xfrm>
              <a:off x="1009650" y="3257550"/>
              <a:ext cx="2743200" cy="1200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PCA9685 PWM HAT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Driver module for the HAT, takes in wither duty cycle or pulse time inputs.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Frequency is set by a parameter (startup)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C598F9-74C4-4EE6-BDDB-AA258C0FC840}"/>
                </a:ext>
              </a:extLst>
            </p:cNvPr>
            <p:cNvGrpSpPr/>
            <p:nvPr/>
          </p:nvGrpSpPr>
          <p:grpSpPr>
            <a:xfrm>
              <a:off x="1066800" y="4514850"/>
              <a:ext cx="2857500" cy="1314450"/>
              <a:chOff x="1066800" y="4514850"/>
              <a:chExt cx="2857500" cy="1314450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0BF557-C6D1-48DF-9B33-78F3E6F5A518}"/>
                  </a:ext>
                </a:extLst>
              </p:cNvPr>
              <p:cNvSpPr/>
              <p:nvPr/>
            </p:nvSpPr>
            <p:spPr>
              <a:xfrm>
                <a:off x="1066800" y="4514850"/>
                <a:ext cx="2743200" cy="12001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D299D6-376C-49C3-AA6A-E5F732C5C814}"/>
                  </a:ext>
                </a:extLst>
              </p:cNvPr>
              <p:cNvSpPr/>
              <p:nvPr/>
            </p:nvSpPr>
            <p:spPr>
              <a:xfrm>
                <a:off x="1123950" y="4572000"/>
                <a:ext cx="2743200" cy="12001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D3E28FA-A7A2-4247-A058-C0DECB0212A4}"/>
                  </a:ext>
                </a:extLst>
              </p:cNvPr>
              <p:cNvSpPr/>
              <p:nvPr/>
            </p:nvSpPr>
            <p:spPr>
              <a:xfrm>
                <a:off x="1181100" y="4629150"/>
                <a:ext cx="2743200" cy="12001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Switch Inputs (</a:t>
                </a:r>
                <a:r>
                  <a:rPr lang="en-US" dirty="0" err="1">
                    <a:solidFill>
                      <a:schemeClr val="tx1"/>
                    </a:solidFill>
                  </a:rPr>
                  <a:t>PiGPIO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Reads a GPIO pin and publishes out the results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Frequency is set by a parameter (startup)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130826-00E4-4C4A-9548-F2D998979E5C}"/>
              </a:ext>
            </a:extLst>
          </p:cNvPr>
          <p:cNvGrpSpPr/>
          <p:nvPr/>
        </p:nvGrpSpPr>
        <p:grpSpPr>
          <a:xfrm>
            <a:off x="4267200" y="628650"/>
            <a:ext cx="3200400" cy="2457450"/>
            <a:chOff x="838200" y="2971800"/>
            <a:chExt cx="3200400" cy="2457450"/>
          </a:xfrm>
          <a:solidFill>
            <a:schemeClr val="bg1">
              <a:lumMod val="8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626DFA-368C-4965-A2D6-D0D896B119AD}"/>
                </a:ext>
              </a:extLst>
            </p:cNvPr>
            <p:cNvSpPr/>
            <p:nvPr/>
          </p:nvSpPr>
          <p:spPr>
            <a:xfrm>
              <a:off x="838200" y="2971800"/>
              <a:ext cx="3200400" cy="24574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Master Board HW/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F37F0C-BD65-4EE7-9BB0-9AABDCB8BF73}"/>
                </a:ext>
              </a:extLst>
            </p:cNvPr>
            <p:cNvSpPr/>
            <p:nvPr/>
          </p:nvSpPr>
          <p:spPr>
            <a:xfrm>
              <a:off x="1066800" y="3257550"/>
              <a:ext cx="27432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PCA9685 PWM HAT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Driver module for the HAT, takes in wither duty cycle or pulse time inputs.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Frequency is set by a parameter (startup)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91341B-D87C-471C-B85B-7FDCC3E5A300}"/>
                </a:ext>
              </a:extLst>
            </p:cNvPr>
            <p:cNvSpPr/>
            <p:nvPr/>
          </p:nvSpPr>
          <p:spPr>
            <a:xfrm>
              <a:off x="1066800" y="4457700"/>
              <a:ext cx="2743200" cy="7429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GPS Module (serial)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Retrieves and publishes the current GPS data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C8398E-1507-484A-8D40-EAE0A570F9D8}"/>
              </a:ext>
            </a:extLst>
          </p:cNvPr>
          <p:cNvGrpSpPr/>
          <p:nvPr/>
        </p:nvGrpSpPr>
        <p:grpSpPr>
          <a:xfrm>
            <a:off x="7696200" y="628650"/>
            <a:ext cx="3200400" cy="3829050"/>
            <a:chOff x="7696200" y="1028700"/>
            <a:chExt cx="3200400" cy="3829050"/>
          </a:xfrm>
          <a:solidFill>
            <a:schemeClr val="bg1">
              <a:lumMod val="8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5EEF24-EA6C-46C1-8D5D-5D37AD9F7652}"/>
                </a:ext>
              </a:extLst>
            </p:cNvPr>
            <p:cNvSpPr/>
            <p:nvPr/>
          </p:nvSpPr>
          <p:spPr>
            <a:xfrm>
              <a:off x="7696200" y="1028700"/>
              <a:ext cx="3200400" cy="38290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Drive/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84B1D66-7575-4EAC-86B7-20844E0290ED}"/>
                </a:ext>
              </a:extLst>
            </p:cNvPr>
            <p:cNvSpPr/>
            <p:nvPr/>
          </p:nvSpPr>
          <p:spPr>
            <a:xfrm>
              <a:off x="7924800" y="1314450"/>
              <a:ext cx="2743200" cy="7429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Drivetrain Interface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Receives commands and publishes them in pairs (left, right)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C034A4-9EEE-4274-BC0D-4D51497B1D49}"/>
                </a:ext>
              </a:extLst>
            </p:cNvPr>
            <p:cNvSpPr/>
            <p:nvPr/>
          </p:nvSpPr>
          <p:spPr>
            <a:xfrm>
              <a:off x="7924800" y="3028950"/>
              <a:ext cx="2743200" cy="7429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Drivetrain Control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Subscribes to drive command pairs and outputs the individual motor values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4FEAAD-A783-4A75-9E30-B78A44E263DE}"/>
                </a:ext>
              </a:extLst>
            </p:cNvPr>
            <p:cNvSpPr/>
            <p:nvPr/>
          </p:nvSpPr>
          <p:spPr>
            <a:xfrm>
              <a:off x="7924800" y="3886200"/>
              <a:ext cx="2743200" cy="7429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Mapping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Scales the motor outputs for the PWM outputs.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78860F-B68B-4962-AF65-409A5FF72238}"/>
                </a:ext>
              </a:extLst>
            </p:cNvPr>
            <p:cNvSpPr/>
            <p:nvPr/>
          </p:nvSpPr>
          <p:spPr>
            <a:xfrm>
              <a:off x="7924800" y="2171700"/>
              <a:ext cx="2743200" cy="7429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Drivetrain </a:t>
              </a:r>
              <a:r>
                <a:rPr lang="en-US" dirty="0" err="1">
                  <a:solidFill>
                    <a:schemeClr val="tx1"/>
                  </a:solidFill>
                </a:rPr>
                <a:t>Hartbeat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Monitors for a gap in the drivetrain command pairs and stops the rover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18AE46-7FBA-42EF-9A1B-2ABB9C709DDE}"/>
              </a:ext>
            </a:extLst>
          </p:cNvPr>
          <p:cNvGrpSpPr/>
          <p:nvPr/>
        </p:nvGrpSpPr>
        <p:grpSpPr>
          <a:xfrm>
            <a:off x="4267200" y="3257550"/>
            <a:ext cx="3200400" cy="2914650"/>
            <a:chOff x="4267200" y="3257550"/>
            <a:chExt cx="3200400" cy="291465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296EC5-915C-46D5-B2DE-674A5EF7BE3F}"/>
                </a:ext>
              </a:extLst>
            </p:cNvPr>
            <p:cNvSpPr/>
            <p:nvPr/>
          </p:nvSpPr>
          <p:spPr>
            <a:xfrm>
              <a:off x="4267200" y="3257550"/>
              <a:ext cx="3200400" cy="2914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Arm/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C417E82-235B-43C8-A720-C9FEFB93B795}"/>
                </a:ext>
              </a:extLst>
            </p:cNvPr>
            <p:cNvSpPr/>
            <p:nvPr/>
          </p:nvSpPr>
          <p:spPr>
            <a:xfrm>
              <a:off x="4495800" y="3543300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9F9AE6-90FE-402E-8940-E8440B88B8CB}"/>
                </a:ext>
              </a:extLst>
            </p:cNvPr>
            <p:cNvSpPr/>
            <p:nvPr/>
          </p:nvSpPr>
          <p:spPr>
            <a:xfrm>
              <a:off x="4495800" y="4457700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B98254-AAB7-446C-A80B-B0A7137E5949}"/>
                </a:ext>
              </a:extLst>
            </p:cNvPr>
            <p:cNvSpPr/>
            <p:nvPr/>
          </p:nvSpPr>
          <p:spPr>
            <a:xfrm>
              <a:off x="4495800" y="5372100"/>
              <a:ext cx="2743200" cy="571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9A26B4-54B8-4603-979E-C3910AD6102B}"/>
                </a:ext>
              </a:extLst>
            </p:cNvPr>
            <p:cNvSpPr/>
            <p:nvPr/>
          </p:nvSpPr>
          <p:spPr>
            <a:xfrm>
              <a:off x="4552950" y="3600450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266E6B-8A03-42B9-AC9F-A2A5E45D6051}"/>
                </a:ext>
              </a:extLst>
            </p:cNvPr>
            <p:cNvSpPr/>
            <p:nvPr/>
          </p:nvSpPr>
          <p:spPr>
            <a:xfrm>
              <a:off x="4552950" y="5429250"/>
              <a:ext cx="2743200" cy="571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315EB8-037A-4A7D-BEE5-34251E2B9EB8}"/>
                </a:ext>
              </a:extLst>
            </p:cNvPr>
            <p:cNvSpPr/>
            <p:nvPr/>
          </p:nvSpPr>
          <p:spPr>
            <a:xfrm>
              <a:off x="4610100" y="3657600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Actuator Interface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Receives commands for an actuator and publishes them.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05F808-1569-468F-9EF0-42A6FADF6227}"/>
                </a:ext>
              </a:extLst>
            </p:cNvPr>
            <p:cNvSpPr/>
            <p:nvPr/>
          </p:nvSpPr>
          <p:spPr>
            <a:xfrm>
              <a:off x="4552950" y="4514850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Actuator Limiting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Limits the value of an actuator command when configured switches are active.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D7CBDD-E3A3-4F93-8715-A4B1B3B1B39C}"/>
                </a:ext>
              </a:extLst>
            </p:cNvPr>
            <p:cNvSpPr/>
            <p:nvPr/>
          </p:nvSpPr>
          <p:spPr>
            <a:xfrm>
              <a:off x="4610100" y="5486400"/>
              <a:ext cx="2743200" cy="571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Mapping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Scales the outputs for the PWM board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DA687A-B140-4BCB-918F-3B4D2CA30544}"/>
              </a:ext>
            </a:extLst>
          </p:cNvPr>
          <p:cNvGrpSpPr/>
          <p:nvPr/>
        </p:nvGrpSpPr>
        <p:grpSpPr>
          <a:xfrm>
            <a:off x="7696200" y="4629150"/>
            <a:ext cx="3200400" cy="1543050"/>
            <a:chOff x="7581900" y="3028950"/>
            <a:chExt cx="3200400" cy="1485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6B4353-BE35-4568-B992-C4DAF11E201E}"/>
                </a:ext>
              </a:extLst>
            </p:cNvPr>
            <p:cNvSpPr/>
            <p:nvPr/>
          </p:nvSpPr>
          <p:spPr>
            <a:xfrm>
              <a:off x="7581900" y="3028950"/>
              <a:ext cx="3200400" cy="1485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System Cooling/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124467C-9901-4E3C-8CAA-28064BFC0A52}"/>
                </a:ext>
              </a:extLst>
            </p:cNvPr>
            <p:cNvSpPr/>
            <p:nvPr/>
          </p:nvSpPr>
          <p:spPr>
            <a:xfrm>
              <a:off x="7810500" y="3414183"/>
              <a:ext cx="2743200" cy="742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Monitors temperature and outputs speed to the fans (via PWM controller)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58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602</Words>
  <Application>Microsoft Office PowerPoint</Application>
  <PresentationFormat>Widescreen</PresentationFormat>
  <Paragraphs>147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Talbert, James A</cp:lastModifiedBy>
  <cp:revision>51</cp:revision>
  <dcterms:created xsi:type="dcterms:W3CDTF">2017-07-13T14:33:17Z</dcterms:created>
  <dcterms:modified xsi:type="dcterms:W3CDTF">2018-08-03T18:16:18Z</dcterms:modified>
</cp:coreProperties>
</file>