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80353" autoAdjust="0"/>
  </p:normalViewPr>
  <p:slideViewPr>
    <p:cSldViewPr snapToGrid="0" showGuides="1">
      <p:cViewPr varScale="1">
        <p:scale>
          <a:sx n="88" d="100"/>
          <a:sy n="88" d="100"/>
        </p:scale>
        <p:origin x="7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C0AE-1CF7-4A0B-B9C2-6CA9E4371059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12CC-F43F-4B6E-88D2-297F1CE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 Architecture. Structure of nodes (lines are topics).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Comms</a:t>
            </a:r>
            <a:r>
              <a:rPr lang="en-US" dirty="0"/>
              <a:t>. Interface nodes will handle communication between the boards. They are intended as the only interface between boards. To be clear: the master control board should not publish or subscribe to internal topics of the other boards.</a:t>
            </a:r>
          </a:p>
          <a:p>
            <a:endParaRPr lang="en-US" dirty="0"/>
          </a:p>
          <a:p>
            <a:r>
              <a:rPr lang="en-US" dirty="0"/>
              <a:t>The base station may communicate over ROS, but that will depend on the network reliability, and on if we are using a TCP/IP enabled communications system.</a:t>
            </a:r>
          </a:p>
          <a:p>
            <a:endParaRPr lang="en-US" dirty="0"/>
          </a:p>
          <a:p>
            <a:r>
              <a:rPr lang="en-US" dirty="0"/>
              <a:t>The Inverse Kinematics node may or may not exist in reality. It will certainty not exist in rev1.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E61-9CD0-4F11-B666-8FDB4731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7E7B-21BD-43C5-9726-809B9486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9238-1F92-4D4B-A16E-CCD61B7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B96C-DD9B-4D85-915D-D9F4DF7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6337-642A-459D-8F6A-188DE19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A16-AF9E-4BC9-9825-7005099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FB979-0B7A-436D-A155-5AED645C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D0F-1314-460E-8D0A-A7EF3F20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ACAF-58A7-4C2B-A3C5-1DF92F9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1E8-C736-4BD2-9D36-F0BC629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AA29B-9B59-41F8-B9AB-5D09C605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99D5-E6F1-4AAA-B423-C22EB72B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ED12-90B8-417C-A16C-D90B607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390B-E9D7-4013-B105-108BFA7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763C-CC05-474B-8133-5EBAA05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DDB4-5FF9-4C26-B0A9-9037C05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72B5-8438-4C41-BBCC-3D45D7CF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774-BF60-48FD-A34E-6AC1AD2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A876-38D1-4F86-AADF-761BFD8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0C56-8C3A-44AB-8D04-19A6F490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1F64-CB8C-485C-B924-B2C76F4D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D593-DC0F-4DC8-86CF-C2EB2151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AC71-8D0F-4C06-90E8-BE21B5D7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A73C-F7B0-424A-94C7-8DE18676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936B-659D-4433-A4C1-BD0B0163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F0E-AC4E-447E-8DDF-0FEC16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D2D1-EC5D-40FE-B311-CE8175A4C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BAC7-367C-4540-AD6A-D3456BD4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35ED-202F-4FCE-8130-30FD5210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77C7-214E-492D-B478-E378DFB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7027-2F55-466E-89E0-08ACB85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8EE-ADAE-41A3-8966-A11F11C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C091-4D67-4A33-863F-9BECB18D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1A9C-B9CF-45E7-B168-D0DCC255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AE5A-B81A-46F6-B2C0-9194D0A6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71D5F-5F17-4D17-9EDC-47FC5E645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82212-8144-4473-8BA2-9067A5D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77486-B285-451E-99CF-3D12C093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D349B-A643-4B5C-A253-6F84353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0B1-E475-41CE-8D41-C7A98C0B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7BCA-4837-4450-88CE-CADCF32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FBF54-E7F7-4485-B49B-FBD6E52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6203F-7BC1-4DA3-A581-510515F8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3A6B6-64ED-4091-9A2F-B378109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AFB8-6CC2-4805-AFAA-8AAAC3E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0FE2-58DF-4FC7-98BE-7388386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A7CE-38CE-44A1-8AE6-2CC6C11A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C7C9-6D3D-49C9-AC85-25A6C57F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0544-4792-4EEF-A095-162E49B3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D340-4585-4F60-9982-1733A10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3ACF-2CE2-40B6-A851-44BC23D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3556-7085-48AE-B8ED-DF5D97E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4E27-D50C-4615-806C-B4B0BE0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3ED0-1A83-4BA4-9CCE-EB2A3AD3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18E5-6EFD-4563-96EA-981D390C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F1E-41FA-412C-B10E-C56F9ED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D574-1FC2-4477-839C-126EC28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6E50-B3E2-4273-994B-CD37D03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30CE5-531F-4E34-86F7-C2705143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4CE6-D348-4583-B247-71EE6E2F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669-9B9C-4D3E-B395-936459DF6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C3F5-FD30-402A-BDF3-0D99E299B33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E137-E059-4C2B-9B20-3CC0D0E2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21CB-D6A4-4287-B6BC-013D3854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B8248-0176-46EB-928B-C53110C16A6D}"/>
              </a:ext>
            </a:extLst>
          </p:cNvPr>
          <p:cNvGrpSpPr/>
          <p:nvPr/>
        </p:nvGrpSpPr>
        <p:grpSpPr>
          <a:xfrm>
            <a:off x="5669280" y="5551715"/>
            <a:ext cx="367937" cy="1306285"/>
            <a:chOff x="95794" y="4998720"/>
            <a:chExt cx="627017" cy="1767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864DF7-A1B9-4B17-B3D9-A3E564F10A80}"/>
                </a:ext>
              </a:extLst>
            </p:cNvPr>
            <p:cNvSpPr/>
            <p:nvPr/>
          </p:nvSpPr>
          <p:spPr>
            <a:xfrm rot="16200000">
              <a:off x="-243840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31012A-661F-4192-B26E-42D564A77F57}"/>
                </a:ext>
              </a:extLst>
            </p:cNvPr>
            <p:cNvCxnSpPr/>
            <p:nvPr/>
          </p:nvCxnSpPr>
          <p:spPr>
            <a:xfrm flipV="1">
              <a:off x="224245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B3DD2A-20B7-4F42-89CC-E293443C8678}"/>
                </a:ext>
              </a:extLst>
            </p:cNvPr>
            <p:cNvCxnSpPr/>
            <p:nvPr/>
          </p:nvCxnSpPr>
          <p:spPr>
            <a:xfrm flipV="1">
              <a:off x="594360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3EBE0-D80F-4190-9CCC-17C4B3E6E091}"/>
              </a:ext>
            </a:extLst>
          </p:cNvPr>
          <p:cNvGrpSpPr/>
          <p:nvPr/>
        </p:nvGrpSpPr>
        <p:grpSpPr>
          <a:xfrm>
            <a:off x="6154783" y="5551715"/>
            <a:ext cx="367937" cy="1306285"/>
            <a:chOff x="840377" y="4998720"/>
            <a:chExt cx="627017" cy="176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 rot="16200000">
              <a:off x="500743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/>
            <p:nvPr/>
          </p:nvCxnSpPr>
          <p:spPr>
            <a:xfrm flipV="1">
              <a:off x="968828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/>
            <p:nvPr/>
          </p:nvCxnSpPr>
          <p:spPr>
            <a:xfrm flipV="1">
              <a:off x="1338943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4"/>
            <a:ext cx="938784" cy="9144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5"/>
            <a:ext cx="0" cy="74731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1042469" y="-1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1042468" y="3172096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1042467" y="6344193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6344194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3890005"/>
            <a:ext cx="0" cy="7429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/>
          <p:nvPr/>
        </p:nvCxnSpPr>
        <p:spPr>
          <a:xfrm rot="5400000" flipV="1">
            <a:off x="1380305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/>
          <p:nvPr/>
        </p:nvCxnSpPr>
        <p:spPr>
          <a:xfrm rot="5400000" flipV="1">
            <a:off x="1380305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/>
          <p:nvPr/>
        </p:nvCxnSpPr>
        <p:spPr>
          <a:xfrm rot="5400000" flipV="1">
            <a:off x="1380305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266005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266005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266005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/>
          <p:nvPr/>
        </p:nvCxnSpPr>
        <p:spPr>
          <a:xfrm rot="16200000" flipH="1" flipV="1">
            <a:off x="10802983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/>
          <p:nvPr/>
        </p:nvCxnSpPr>
        <p:spPr>
          <a:xfrm rot="16200000" flipH="1" flipV="1">
            <a:off x="10802983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/>
          <p:nvPr/>
        </p:nvCxnSpPr>
        <p:spPr>
          <a:xfrm rot="16200000" flipH="1" flipV="1">
            <a:off x="10802983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/>
          <p:nvPr/>
        </p:nvCxnSpPr>
        <p:spPr>
          <a:xfrm rot="16200000" flipH="1" flipV="1">
            <a:off x="10917283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/>
          <p:nvPr/>
        </p:nvCxnSpPr>
        <p:spPr>
          <a:xfrm rot="16200000" flipH="1" flipV="1">
            <a:off x="10917283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/>
          <p:nvPr/>
        </p:nvCxnSpPr>
        <p:spPr>
          <a:xfrm rot="16200000" flipH="1" flipV="1">
            <a:off x="10917283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 flipH="1">
            <a:off x="10800806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 flipH="1">
            <a:off x="10572647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28129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244281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84772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2975605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9756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2974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Control Board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D6C4CD-0B9D-4452-8F44-D289543DBB28}"/>
              </a:ext>
            </a:extLst>
          </p:cNvPr>
          <p:cNvCxnSpPr>
            <a:cxnSpLocks/>
          </p:cNvCxnSpPr>
          <p:nvPr/>
        </p:nvCxnSpPr>
        <p:spPr>
          <a:xfrm flipV="1">
            <a:off x="4609470" y="388937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31DA392-1ABD-4921-AAF2-EB6956E0E79F}"/>
              </a:ext>
            </a:extLst>
          </p:cNvPr>
          <p:cNvCxnSpPr>
            <a:cxnSpLocks/>
          </p:cNvCxnSpPr>
          <p:nvPr/>
        </p:nvCxnSpPr>
        <p:spPr>
          <a:xfrm>
            <a:off x="4413509" y="388937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963487" y="3186909"/>
            <a:ext cx="663121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968689" y="3677442"/>
            <a:ext cx="657919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540937-F07D-43B7-85B0-24A746AB2E87}"/>
              </a:ext>
            </a:extLst>
          </p:cNvPr>
          <p:cNvSpPr/>
          <p:nvPr/>
        </p:nvSpPr>
        <p:spPr>
          <a:xfrm>
            <a:off x="8723869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6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A4C455F-E985-4004-82F6-4836C9DA71D1}"/>
              </a:ext>
            </a:extLst>
          </p:cNvPr>
          <p:cNvSpPr/>
          <p:nvPr/>
        </p:nvSpPr>
        <p:spPr>
          <a:xfrm flipH="1">
            <a:off x="2218646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D7B3A60-9494-420B-8BD2-0EA87C1DF3FD}"/>
              </a:ext>
            </a:extLst>
          </p:cNvPr>
          <p:cNvCxnSpPr>
            <a:stCxn id="149" idx="1"/>
            <a:endCxn id="189" idx="0"/>
          </p:cNvCxnSpPr>
          <p:nvPr/>
        </p:nvCxnSpPr>
        <p:spPr>
          <a:xfrm rot="10800000" flipV="1">
            <a:off x="2839189" y="3432174"/>
            <a:ext cx="1215100" cy="48924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E7F16296-BB56-486B-B9A2-6370B5EAC9DF}"/>
              </a:ext>
            </a:extLst>
          </p:cNvPr>
          <p:cNvCxnSpPr>
            <a:stCxn id="149" idx="0"/>
            <a:endCxn id="179" idx="0"/>
          </p:cNvCxnSpPr>
          <p:nvPr/>
        </p:nvCxnSpPr>
        <p:spPr>
          <a:xfrm rot="16200000" flipH="1">
            <a:off x="6454727" y="1031736"/>
            <a:ext cx="946447" cy="4832924"/>
          </a:xfrm>
          <a:prstGeom prst="bentConnector3">
            <a:avLst>
              <a:gd name="adj1" fmla="val -24153"/>
            </a:avLst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149532" y="25690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149532" y="3428999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149531" y="6601098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256902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</p:cNvCxnSpPr>
          <p:nvPr/>
        </p:nvCxnSpPr>
        <p:spPr>
          <a:xfrm flipV="1">
            <a:off x="10307733" y="252546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</p:cNvCxnSpPr>
          <p:nvPr/>
        </p:nvCxnSpPr>
        <p:spPr>
          <a:xfrm>
            <a:off x="10307732" y="3424641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</p:cNvCxnSpPr>
          <p:nvPr/>
        </p:nvCxnSpPr>
        <p:spPr>
          <a:xfrm>
            <a:off x="10307733" y="6596740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 flipH="1">
            <a:off x="10305352" y="252544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4360806" y="2502748"/>
            <a:ext cx="594692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4359617" y="2502748"/>
            <a:ext cx="1" cy="47222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6553200" y="923548"/>
            <a:ext cx="1587377" cy="2509257"/>
          </a:xfrm>
          <a:prstGeom prst="bentConnector3">
            <a:avLst>
              <a:gd name="adj1" fmla="val -14401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5393274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5197313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5144610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5340571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5197313" y="743031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5393274" y="1134269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6C1BD71-D13A-42B3-AFFB-E9DAE6C804A3}"/>
              </a:ext>
            </a:extLst>
          </p:cNvPr>
          <p:cNvSpPr/>
          <p:nvPr/>
        </p:nvSpPr>
        <p:spPr>
          <a:xfrm flipH="1">
            <a:off x="4680983" y="1652210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5393274" y="1134270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5197313" y="743031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6A42492F-7907-42EF-A999-8E94426A8F0A}"/>
              </a:ext>
            </a:extLst>
          </p:cNvPr>
          <p:cNvCxnSpPr>
            <a:stCxn id="116" idx="0"/>
            <a:endCxn id="278" idx="1"/>
          </p:cNvCxnSpPr>
          <p:nvPr/>
        </p:nvCxnSpPr>
        <p:spPr>
          <a:xfrm rot="16200000" flipV="1">
            <a:off x="6285477" y="1577704"/>
            <a:ext cx="1034495" cy="176130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5638800" y="466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0A549A5-EF7E-4BA7-B913-EAFE3A488048}"/>
              </a:ext>
            </a:extLst>
          </p:cNvPr>
          <p:cNvSpPr txBox="1"/>
          <p:nvPr/>
        </p:nvSpPr>
        <p:spPr>
          <a:xfrm>
            <a:off x="2411041" y="811103"/>
            <a:ext cx="213676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Relays should Have a local override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8480973" y="24640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stCxn id="115" idx="2"/>
            <a:endCxn id="308" idx="0"/>
          </p:cNvCxnSpPr>
          <p:nvPr/>
        </p:nvCxnSpPr>
        <p:spPr>
          <a:xfrm rot="5400000">
            <a:off x="4327954" y="3130909"/>
            <a:ext cx="1008951" cy="2527143"/>
          </a:xfrm>
          <a:prstGeom prst="bentConnector3">
            <a:avLst>
              <a:gd name="adj1" fmla="val 55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6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B2A18-8C89-4727-BC23-AE856291AACB}"/>
              </a:ext>
            </a:extLst>
          </p:cNvPr>
          <p:cNvGrpSpPr/>
          <p:nvPr/>
        </p:nvGrpSpPr>
        <p:grpSpPr>
          <a:xfrm>
            <a:off x="6705600" y="4931230"/>
            <a:ext cx="1404257" cy="435428"/>
            <a:chOff x="6542314" y="5464630"/>
            <a:chExt cx="1404257" cy="435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>
              <a:off x="6763294" y="5464630"/>
              <a:ext cx="1183277" cy="435428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>
              <a:cxnSpLocks/>
            </p:cNvCxnSpPr>
            <p:nvPr/>
          </p:nvCxnSpPr>
          <p:spPr>
            <a:xfrm>
              <a:off x="6542314" y="5573751"/>
              <a:ext cx="210092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5790936"/>
              <a:ext cx="199206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517571"/>
            <a:ext cx="1068106" cy="1034143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6"/>
            <a:ext cx="0" cy="616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0632559" y="1286538"/>
            <a:ext cx="155944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0632558" y="3172096"/>
            <a:ext cx="155944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0632557" y="5016136"/>
            <a:ext cx="155944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1317171"/>
            <a:ext cx="1733107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733107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5037908"/>
            <a:ext cx="1733107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6008561" y="3890005"/>
            <a:ext cx="0" cy="63845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>
            <a:cxnSpLocks/>
          </p:cNvCxnSpPr>
          <p:nvPr/>
        </p:nvCxnSpPr>
        <p:spPr>
          <a:xfrm>
            <a:off x="1744955" y="1479365"/>
            <a:ext cx="3390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>
            <a:cxnSpLocks/>
          </p:cNvCxnSpPr>
          <p:nvPr/>
        </p:nvCxnSpPr>
        <p:spPr>
          <a:xfrm>
            <a:off x="1744955" y="3334295"/>
            <a:ext cx="3390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>
            <a:cxnSpLocks/>
          </p:cNvCxnSpPr>
          <p:nvPr/>
        </p:nvCxnSpPr>
        <p:spPr>
          <a:xfrm>
            <a:off x="1744955" y="5200104"/>
            <a:ext cx="3390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861432" y="1543590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861432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861432" y="5264328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977909" y="1654629"/>
            <a:ext cx="0" cy="371202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2089105" y="1502229"/>
            <a:ext cx="0" cy="370114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>
            <a:cxnSpLocks/>
          </p:cNvCxnSpPr>
          <p:nvPr/>
        </p:nvCxnSpPr>
        <p:spPr>
          <a:xfrm flipH="1">
            <a:off x="10402088" y="1448733"/>
            <a:ext cx="24110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>
            <a:cxnSpLocks/>
          </p:cNvCxnSpPr>
          <p:nvPr/>
        </p:nvCxnSpPr>
        <p:spPr>
          <a:xfrm flipH="1">
            <a:off x="10402088" y="3334295"/>
            <a:ext cx="25173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>
            <a:cxnSpLocks/>
          </p:cNvCxnSpPr>
          <p:nvPr/>
        </p:nvCxnSpPr>
        <p:spPr>
          <a:xfrm flipH="1">
            <a:off x="10402088" y="5178333"/>
            <a:ext cx="23047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>
            <a:cxnSpLocks/>
          </p:cNvCxnSpPr>
          <p:nvPr/>
        </p:nvCxnSpPr>
        <p:spPr>
          <a:xfrm flipH="1">
            <a:off x="10503092" y="1629435"/>
            <a:ext cx="1400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>
            <a:cxnSpLocks/>
          </p:cNvCxnSpPr>
          <p:nvPr/>
        </p:nvCxnSpPr>
        <p:spPr>
          <a:xfrm flipH="1">
            <a:off x="10503092" y="3514996"/>
            <a:ext cx="1400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>
            <a:cxnSpLocks/>
          </p:cNvCxnSpPr>
          <p:nvPr/>
        </p:nvCxnSpPr>
        <p:spPr>
          <a:xfrm flipH="1">
            <a:off x="10503092" y="5359034"/>
            <a:ext cx="1400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>
            <a:off x="10503092" y="1632857"/>
            <a:ext cx="0" cy="371202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>
            <a:off x="10402529" y="1447800"/>
            <a:ext cx="0" cy="372291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407302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380924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95405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156786" y="2818258"/>
            <a:ext cx="1403501" cy="107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818258"/>
            <a:ext cx="1513786" cy="107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2775099" y="2817628"/>
            <a:ext cx="1446024" cy="107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Drive Control Board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221126" y="3186909"/>
            <a:ext cx="92701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242391" y="3677442"/>
            <a:ext cx="905752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7" y="4157303"/>
            <a:ext cx="43368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7" y="4281690"/>
            <a:ext cx="54001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2083981" y="4157303"/>
            <a:ext cx="1403498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977656" y="4281690"/>
            <a:ext cx="189259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733109" y="1574075"/>
            <a:ext cx="160962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733108" y="3428999"/>
            <a:ext cx="160962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733107" y="5294812"/>
            <a:ext cx="160962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1578429"/>
            <a:ext cx="0" cy="3712028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881029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0307733" y="1539353"/>
            <a:ext cx="324826" cy="4089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0307732" y="3424641"/>
            <a:ext cx="324826" cy="4359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0307733" y="5268683"/>
            <a:ext cx="324824" cy="4357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>
            <a:off x="10305352" y="1534886"/>
            <a:ext cx="0" cy="3712028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3583172" y="2502748"/>
            <a:ext cx="6724562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3583441" y="2502748"/>
            <a:ext cx="0" cy="325512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5766391" y="1487074"/>
            <a:ext cx="2973572" cy="1867058"/>
          </a:xfrm>
          <a:prstGeom prst="bentConnector3">
            <a:avLst>
              <a:gd name="adj1" fmla="val -7688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4606465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4410504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4357801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455376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4410504" y="1306557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4606465" y="1697795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4606465" y="1697796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4410504" y="1306557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4851991" y="10298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Arm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2351311" y="1106119"/>
            <a:ext cx="1861458" cy="1288736"/>
            <a:chOff x="2259371" y="5094513"/>
            <a:chExt cx="1727621" cy="1288736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8873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/>
                <a:t>Legend:</a:t>
              </a:r>
            </a:p>
            <a:p>
              <a:r>
                <a:rPr lang="en-US" sz="2000" dirty="0"/>
                <a:t>           Power</a:t>
              </a:r>
            </a:p>
            <a:p>
              <a:r>
                <a:rPr lang="en-US" sz="2000" dirty="0"/>
                <a:t>           Signal</a:t>
              </a:r>
            </a:p>
            <a:p>
              <a:r>
                <a:rPr lang="en-US" sz="2000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903919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118615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435919" y="4637694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Communications</a:t>
            </a:r>
          </a:p>
          <a:p>
            <a:pPr algn="ctr"/>
            <a:r>
              <a:rPr lang="en-US" sz="2400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cxnSpLocks/>
            <a:endCxn id="308" idx="3"/>
          </p:cNvCxnSpPr>
          <p:nvPr/>
        </p:nvCxnSpPr>
        <p:spPr>
          <a:xfrm rot="5400000">
            <a:off x="4702019" y="4375827"/>
            <a:ext cx="1197808" cy="2403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36155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48433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CF1A37-951F-481C-BACB-7375FEE92215}"/>
              </a:ext>
            </a:extLst>
          </p:cNvPr>
          <p:cNvCxnSpPr>
            <a:cxnSpLocks/>
          </p:cNvCxnSpPr>
          <p:nvPr/>
        </p:nvCxnSpPr>
        <p:spPr>
          <a:xfrm flipV="1">
            <a:off x="3687985" y="3892918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32BF015-02E4-49B7-BF5C-2CF9212E180E}"/>
              </a:ext>
            </a:extLst>
          </p:cNvPr>
          <p:cNvCxnSpPr>
            <a:cxnSpLocks/>
          </p:cNvCxnSpPr>
          <p:nvPr/>
        </p:nvCxnSpPr>
        <p:spPr>
          <a:xfrm>
            <a:off x="3492024" y="3892917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837ED177-EC43-4196-9CC5-3622FF47DFC1}"/>
              </a:ext>
            </a:extLst>
          </p:cNvPr>
          <p:cNvSpPr/>
          <p:nvPr/>
        </p:nvSpPr>
        <p:spPr>
          <a:xfrm>
            <a:off x="3436890" y="410521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67D70A5-B541-4376-9D9C-9BB1DECFD51B}"/>
              </a:ext>
            </a:extLst>
          </p:cNvPr>
          <p:cNvSpPr/>
          <p:nvPr/>
        </p:nvSpPr>
        <p:spPr>
          <a:xfrm>
            <a:off x="3635282" y="4234158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23031-FCF0-43EB-B9DD-9BD6BBD91E51}"/>
              </a:ext>
            </a:extLst>
          </p:cNvPr>
          <p:cNvSpPr/>
          <p:nvPr/>
        </p:nvSpPr>
        <p:spPr>
          <a:xfrm>
            <a:off x="4267200" y="2514600"/>
            <a:ext cx="3657600" cy="3657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Master Control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5C258-2DEB-420D-A240-8783B677F8DD}"/>
              </a:ext>
            </a:extLst>
          </p:cNvPr>
          <p:cNvSpPr/>
          <p:nvPr/>
        </p:nvSpPr>
        <p:spPr>
          <a:xfrm>
            <a:off x="8153400" y="685800"/>
            <a:ext cx="3657600" cy="5486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Arm Control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7A872-4557-4AAB-BCA0-8504092F48CD}"/>
              </a:ext>
            </a:extLst>
          </p:cNvPr>
          <p:cNvSpPr/>
          <p:nvPr/>
        </p:nvSpPr>
        <p:spPr>
          <a:xfrm>
            <a:off x="381000" y="685801"/>
            <a:ext cx="3657600" cy="26161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Drive Control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3BC9D-CAB0-4745-BD01-8A14BFB76E58}"/>
              </a:ext>
            </a:extLst>
          </p:cNvPr>
          <p:cNvSpPr txBox="1"/>
          <p:nvPr/>
        </p:nvSpPr>
        <p:spPr>
          <a:xfrm>
            <a:off x="2895600" y="2655669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5524500" y="4343400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DD40-E6B5-44BE-AF24-D49D7262A424}"/>
              </a:ext>
            </a:extLst>
          </p:cNvPr>
          <p:cNvSpPr txBox="1"/>
          <p:nvPr/>
        </p:nvSpPr>
        <p:spPr>
          <a:xfrm>
            <a:off x="8153400" y="3105835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711B30-83AD-4C64-BFEC-43A54B8B18D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>
            <a:off x="4038600" y="2978836"/>
            <a:ext cx="1485900" cy="16877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82D52-2DFB-455E-A5DC-B14C6309F7DB}"/>
              </a:ext>
            </a:extLst>
          </p:cNvPr>
          <p:cNvSpPr/>
          <p:nvPr/>
        </p:nvSpPr>
        <p:spPr>
          <a:xfrm>
            <a:off x="400050" y="3543300"/>
            <a:ext cx="3657600" cy="26289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Debug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(Sees everything, renders whatever we need to the user)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(May comprise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rqt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tools)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495F10-E6C9-4544-8755-6D2269B71611}"/>
              </a:ext>
            </a:extLst>
          </p:cNvPr>
          <p:cNvGrpSpPr/>
          <p:nvPr/>
        </p:nvGrpSpPr>
        <p:grpSpPr>
          <a:xfrm>
            <a:off x="380999" y="2634734"/>
            <a:ext cx="1981993" cy="667266"/>
            <a:chOff x="609599" y="2075934"/>
            <a:chExt cx="1981993" cy="6672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74791D-1E6B-4A6C-8E69-E990CC0B7181}"/>
                </a:ext>
              </a:extLst>
            </p:cNvPr>
            <p:cNvSpPr txBox="1"/>
            <p:nvPr/>
          </p:nvSpPr>
          <p:spPr>
            <a:xfrm>
              <a:off x="609599" y="2075934"/>
              <a:ext cx="1981993" cy="66726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 anchor="b">
              <a:noAutofit/>
            </a:bodyPr>
            <a:lstStyle/>
            <a:p>
              <a:r>
                <a:rPr lang="en-US" dirty="0"/>
                <a:t>Wheel Control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2FF986-6A2A-42A1-AAA1-4EED2312A0C2}"/>
                </a:ext>
              </a:extLst>
            </p:cNvPr>
            <p:cNvSpPr txBox="1"/>
            <p:nvPr/>
          </p:nvSpPr>
          <p:spPr>
            <a:xfrm>
              <a:off x="976840" y="20759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5CDA6E-D0BC-406C-AE9E-781715A9294F}"/>
                </a:ext>
              </a:extLst>
            </p:cNvPr>
            <p:cNvSpPr txBox="1"/>
            <p:nvPr/>
          </p:nvSpPr>
          <p:spPr>
            <a:xfrm>
              <a:off x="1626130" y="20759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052E701-0B3F-4144-BB1C-1AEF72B3DA27}"/>
              </a:ext>
            </a:extLst>
          </p:cNvPr>
          <p:cNvSpPr txBox="1"/>
          <p:nvPr/>
        </p:nvSpPr>
        <p:spPr>
          <a:xfrm>
            <a:off x="609600" y="1143000"/>
            <a:ext cx="3200400" cy="6614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Speed Control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08F14CA-CBCE-48AB-8896-C9CD79E9976C}"/>
              </a:ext>
            </a:extLst>
          </p:cNvPr>
          <p:cNvGrpSpPr/>
          <p:nvPr/>
        </p:nvGrpSpPr>
        <p:grpSpPr>
          <a:xfrm>
            <a:off x="748240" y="1435100"/>
            <a:ext cx="1347260" cy="369332"/>
            <a:chOff x="748240" y="1733034"/>
            <a:chExt cx="1347260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7C0848-C0F7-4A57-AE37-D453B6684A23}"/>
                </a:ext>
              </a:extLst>
            </p:cNvPr>
            <p:cNvSpPr txBox="1"/>
            <p:nvPr/>
          </p:nvSpPr>
          <p:spPr>
            <a:xfrm>
              <a:off x="748240" y="17330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49F1F6-E2F5-4E5F-B298-5FA40A4F2F16}"/>
                </a:ext>
              </a:extLst>
            </p:cNvPr>
            <p:cNvSpPr txBox="1"/>
            <p:nvPr/>
          </p:nvSpPr>
          <p:spPr>
            <a:xfrm>
              <a:off x="1397530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57093E-272A-41A2-BA65-25B8B051D866}"/>
              </a:ext>
            </a:extLst>
          </p:cNvPr>
          <p:cNvCxnSpPr>
            <a:cxnSpLocks/>
            <a:stCxn id="76" idx="2"/>
            <a:endCxn id="55" idx="0"/>
          </p:cNvCxnSpPr>
          <p:nvPr/>
        </p:nvCxnSpPr>
        <p:spPr>
          <a:xfrm>
            <a:off x="1021820" y="1804432"/>
            <a:ext cx="0" cy="8303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CC3582-AB21-48CD-9040-4486EB2FB552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>
          <a:xfrm>
            <a:off x="1746515" y="1804432"/>
            <a:ext cx="0" cy="8303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71DE7E-0DF0-428F-AA6B-B108814313FF}"/>
              </a:ext>
            </a:extLst>
          </p:cNvPr>
          <p:cNvGrpSpPr/>
          <p:nvPr/>
        </p:nvGrpSpPr>
        <p:grpSpPr>
          <a:xfrm>
            <a:off x="2546615" y="1435100"/>
            <a:ext cx="1377685" cy="369332"/>
            <a:chOff x="908581" y="1733034"/>
            <a:chExt cx="1377685" cy="36933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5F2993-E4C5-415F-86BA-72C0C851E084}"/>
                </a:ext>
              </a:extLst>
            </p:cNvPr>
            <p:cNvSpPr txBox="1"/>
            <p:nvPr/>
          </p:nvSpPr>
          <p:spPr>
            <a:xfrm>
              <a:off x="908581" y="1733034"/>
              <a:ext cx="8379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Speed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ACBD59-0474-400C-BCAB-3A6C1E2FD2AE}"/>
                </a:ext>
              </a:extLst>
            </p:cNvPr>
            <p:cNvSpPr txBox="1"/>
            <p:nvPr/>
          </p:nvSpPr>
          <p:spPr>
            <a:xfrm>
              <a:off x="1588296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Turn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2FDE0C-DEE8-4C1E-B74D-F620BCDC1DBB}"/>
              </a:ext>
            </a:extLst>
          </p:cNvPr>
          <p:cNvCxnSpPr>
            <a:cxnSpLocks/>
          </p:cNvCxnSpPr>
          <p:nvPr/>
        </p:nvCxnSpPr>
        <p:spPr>
          <a:xfrm rot="10800000">
            <a:off x="3620294" y="1804432"/>
            <a:ext cx="0" cy="8512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 rot="10800000">
            <a:off x="2914160" y="1804432"/>
            <a:ext cx="0" cy="8512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E0B5FAC-DEE6-4184-BCB2-4655CB1BEBC9}"/>
              </a:ext>
            </a:extLst>
          </p:cNvPr>
          <p:cNvSpPr txBox="1"/>
          <p:nvPr/>
        </p:nvSpPr>
        <p:spPr>
          <a:xfrm>
            <a:off x="4267200" y="5525869"/>
            <a:ext cx="14859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 Station Interface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E9DB4-8755-40EC-B5FB-4E2C629B6393}"/>
              </a:ext>
            </a:extLst>
          </p:cNvPr>
          <p:cNvCxnSpPr>
            <a:cxnSpLocks/>
            <a:stCxn id="100" idx="0"/>
            <a:endCxn id="9" idx="1"/>
          </p:cNvCxnSpPr>
          <p:nvPr/>
        </p:nvCxnSpPr>
        <p:spPr>
          <a:xfrm rot="5400000" flipH="1" flipV="1">
            <a:off x="4837674" y="4839043"/>
            <a:ext cx="859303" cy="5143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DA6C68B-7A79-4B68-80E2-F42273630CED}"/>
              </a:ext>
            </a:extLst>
          </p:cNvPr>
          <p:cNvSpPr txBox="1"/>
          <p:nvPr/>
        </p:nvSpPr>
        <p:spPr>
          <a:xfrm rot="5400000">
            <a:off x="4305984" y="4767650"/>
            <a:ext cx="461665" cy="5275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/>
              <a:t>GPS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C4C8D8A-5CB8-496F-B974-0BB2B0EBEA0E}"/>
              </a:ext>
            </a:extLst>
          </p:cNvPr>
          <p:cNvCxnSpPr>
            <a:cxnSpLocks/>
            <a:stCxn id="108" idx="1"/>
            <a:endCxn id="9" idx="1"/>
          </p:cNvCxnSpPr>
          <p:nvPr/>
        </p:nvCxnSpPr>
        <p:spPr>
          <a:xfrm rot="5400000" flipH="1" flipV="1">
            <a:off x="4963641" y="4239743"/>
            <a:ext cx="134035" cy="987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D4C479C-CB39-4C7F-95CF-198B344B230F}"/>
              </a:ext>
            </a:extLst>
          </p:cNvPr>
          <p:cNvSpPr txBox="1"/>
          <p:nvPr/>
        </p:nvSpPr>
        <p:spPr>
          <a:xfrm>
            <a:off x="6176010" y="5525866"/>
            <a:ext cx="174879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Indicators &amp; Debug GPIOs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E33AD4B-8FF0-4C2D-8371-C14D73193802}"/>
              </a:ext>
            </a:extLst>
          </p:cNvPr>
          <p:cNvCxnSpPr>
            <a:stCxn id="9" idx="3"/>
            <a:endCxn id="120" idx="0"/>
          </p:cNvCxnSpPr>
          <p:nvPr/>
        </p:nvCxnSpPr>
        <p:spPr>
          <a:xfrm>
            <a:off x="6667500" y="4666566"/>
            <a:ext cx="382905" cy="859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4F4E47A-859B-4158-AEDA-A3870077F1D1}"/>
              </a:ext>
            </a:extLst>
          </p:cNvPr>
          <p:cNvSpPr txBox="1"/>
          <p:nvPr/>
        </p:nvSpPr>
        <p:spPr>
          <a:xfrm>
            <a:off x="8153400" y="1011534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891E5F0-F377-4F88-AF08-3CCA03030FE4}"/>
              </a:ext>
            </a:extLst>
          </p:cNvPr>
          <p:cNvSpPr txBox="1"/>
          <p:nvPr/>
        </p:nvSpPr>
        <p:spPr>
          <a:xfrm>
            <a:off x="8251116" y="1114945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8602C8-E8C1-479A-AD19-FAB589F086BA}"/>
              </a:ext>
            </a:extLst>
          </p:cNvPr>
          <p:cNvSpPr txBox="1"/>
          <p:nvPr/>
        </p:nvSpPr>
        <p:spPr>
          <a:xfrm>
            <a:off x="8377070" y="1207045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Linear Actuator Driver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679E7D-E186-40B2-9295-B28D4D1C1AB3}"/>
              </a:ext>
            </a:extLst>
          </p:cNvPr>
          <p:cNvSpPr txBox="1"/>
          <p:nvPr/>
        </p:nvSpPr>
        <p:spPr>
          <a:xfrm>
            <a:off x="8960224" y="4646412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3DB1C5-E708-4E94-8ED4-5B13B4E73F24}"/>
              </a:ext>
            </a:extLst>
          </p:cNvPr>
          <p:cNvSpPr txBox="1"/>
          <p:nvPr/>
        </p:nvSpPr>
        <p:spPr>
          <a:xfrm>
            <a:off x="9074524" y="4747494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C0F30FB-8FC0-47B7-ACB8-3519915B963A}"/>
              </a:ext>
            </a:extLst>
          </p:cNvPr>
          <p:cNvSpPr txBox="1"/>
          <p:nvPr/>
        </p:nvSpPr>
        <p:spPr>
          <a:xfrm>
            <a:off x="9188824" y="4863358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Servo Driver</a:t>
            </a:r>
          </a:p>
          <a:p>
            <a:r>
              <a:rPr lang="en-US" dirty="0"/>
              <a:t>(smoothing etc.</a:t>
            </a:r>
          </a:p>
          <a:p>
            <a:r>
              <a:rPr lang="en-US" dirty="0"/>
              <a:t>included)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674B17-F606-42D3-9BC7-BC6D94116CDB}"/>
              </a:ext>
            </a:extLst>
          </p:cNvPr>
          <p:cNvSpPr txBox="1"/>
          <p:nvPr/>
        </p:nvSpPr>
        <p:spPr>
          <a:xfrm>
            <a:off x="9639300" y="3105833"/>
            <a:ext cx="17145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Inverse Kinematics (opt)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99678DD-72AB-4CA2-8671-2F59582343EC}"/>
              </a:ext>
            </a:extLst>
          </p:cNvPr>
          <p:cNvCxnSpPr>
            <a:stCxn id="11" idx="3"/>
            <a:endCxn id="131" idx="1"/>
          </p:cNvCxnSpPr>
          <p:nvPr/>
        </p:nvCxnSpPr>
        <p:spPr>
          <a:xfrm flipV="1">
            <a:off x="9296400" y="3428999"/>
            <a:ext cx="3429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78DF9FC0-A69F-405A-9826-928C2E720A35}"/>
              </a:ext>
            </a:extLst>
          </p:cNvPr>
          <p:cNvCxnSpPr>
            <a:stCxn id="131" idx="0"/>
            <a:endCxn id="125" idx="2"/>
          </p:cNvCxnSpPr>
          <p:nvPr/>
        </p:nvCxnSpPr>
        <p:spPr>
          <a:xfrm rot="16200000" flipV="1">
            <a:off x="9665893" y="2275176"/>
            <a:ext cx="852922" cy="808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946BB67-7982-42C3-B808-6A97BE23269C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94251" y="2203534"/>
            <a:ext cx="947350" cy="857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AB8E9E8C-A231-453E-A812-9605D329E68E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15135" y="2124418"/>
            <a:ext cx="1048432" cy="91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E491CAE-232E-42D5-ABD7-0F06EAB465E9}"/>
              </a:ext>
            </a:extLst>
          </p:cNvPr>
          <p:cNvCxnSpPr>
            <a:stCxn id="131" idx="2"/>
            <a:endCxn id="128" idx="0"/>
          </p:cNvCxnSpPr>
          <p:nvPr/>
        </p:nvCxnSpPr>
        <p:spPr>
          <a:xfrm rot="5400000">
            <a:off x="9936807" y="4086669"/>
            <a:ext cx="894248" cy="225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11D75ED-96B9-4C54-80F1-7994D9A458DE}"/>
              </a:ext>
            </a:extLst>
          </p:cNvPr>
          <p:cNvCxnSpPr>
            <a:stCxn id="131" idx="2"/>
            <a:endCxn id="129" idx="0"/>
          </p:cNvCxnSpPr>
          <p:nvPr/>
        </p:nvCxnSpPr>
        <p:spPr>
          <a:xfrm rot="5400000">
            <a:off x="9943416" y="4194360"/>
            <a:ext cx="995330" cy="110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1ADFA978-5847-4F00-83CA-B046638D8F1A}"/>
              </a:ext>
            </a:extLst>
          </p:cNvPr>
          <p:cNvCxnSpPr>
            <a:stCxn id="131" idx="2"/>
            <a:endCxn id="130" idx="0"/>
          </p:cNvCxnSpPr>
          <p:nvPr/>
        </p:nvCxnSpPr>
        <p:spPr>
          <a:xfrm rot="16200000" flipH="1">
            <a:off x="9942634" y="4306080"/>
            <a:ext cx="1111194" cy="3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F35F5F5-821C-459E-8CF4-3C1F267C13E1}"/>
              </a:ext>
            </a:extLst>
          </p:cNvPr>
          <p:cNvSpPr txBox="1"/>
          <p:nvPr/>
        </p:nvSpPr>
        <p:spPr>
          <a:xfrm>
            <a:off x="4267200" y="685800"/>
            <a:ext cx="3657600" cy="1600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Soil Science System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D0556B9-E26D-4D06-9E45-C6408F6B6734}"/>
              </a:ext>
            </a:extLst>
          </p:cNvPr>
          <p:cNvCxnSpPr>
            <a:cxnSpLocks/>
            <a:stCxn id="74" idx="2"/>
            <a:endCxn id="9" idx="3"/>
          </p:cNvCxnSpPr>
          <p:nvPr/>
        </p:nvCxnSpPr>
        <p:spPr>
          <a:xfrm rot="5400000">
            <a:off x="5820117" y="3133383"/>
            <a:ext cx="2380566" cy="6858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6781800" y="1600200"/>
            <a:ext cx="1143000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4381500" y="1143000"/>
            <a:ext cx="2171700" cy="971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Controller</a:t>
            </a:r>
          </a:p>
          <a:p>
            <a:pPr>
              <a:tabLst>
                <a:tab pos="2001838" algn="r"/>
              </a:tabLst>
            </a:pPr>
            <a:r>
              <a:rPr lang="en-US" dirty="0"/>
              <a:t>	Collection</a:t>
            </a:r>
          </a:p>
          <a:p>
            <a:pPr>
              <a:tabLst>
                <a:tab pos="2001838" algn="r"/>
              </a:tabLst>
            </a:pPr>
            <a:r>
              <a:rPr lang="en-US" dirty="0"/>
              <a:t>	Sensors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>
            <a:off x="6553200" y="2000250"/>
            <a:ext cx="228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 flipH="1">
            <a:off x="6553200" y="1714500"/>
            <a:ext cx="228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3"/>
            <a:endCxn id="11" idx="1"/>
          </p:cNvCxnSpPr>
          <p:nvPr/>
        </p:nvCxnSpPr>
        <p:spPr>
          <a:xfrm flipV="1">
            <a:off x="6667500" y="3429001"/>
            <a:ext cx="1485900" cy="1237565"/>
          </a:xfrm>
          <a:prstGeom prst="bentConnector3">
            <a:avLst>
              <a:gd name="adj1" fmla="val 45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7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3"/>
            <a:ext cx="938784" cy="2093095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Source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4286250"/>
            <a:ext cx="0" cy="35106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641602" y="115824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4162425"/>
            <a:ext cx="0" cy="47053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>
            <a:cxnSpLocks/>
          </p:cNvCxnSpPr>
          <p:nvPr/>
        </p:nvCxnSpPr>
        <p:spPr>
          <a:xfrm flipH="1">
            <a:off x="1611082" y="1320434"/>
            <a:ext cx="1030518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1503680"/>
            <a:ext cx="0" cy="277571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320800"/>
            <a:ext cx="0" cy="28305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1828800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18281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185570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208430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</p:cNvCxnSpPr>
          <p:nvPr/>
        </p:nvCxnSpPr>
        <p:spPr>
          <a:xfrm flipV="1">
            <a:off x="1901372" y="141514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1412240"/>
            <a:ext cx="0" cy="55880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1982697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1724573" y="246128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cxnSpLocks/>
            <a:stCxn id="115" idx="2"/>
            <a:endCxn id="109" idx="0"/>
          </p:cNvCxnSpPr>
          <p:nvPr/>
        </p:nvCxnSpPr>
        <p:spPr>
          <a:xfrm rot="5400000">
            <a:off x="4342130" y="3148330"/>
            <a:ext cx="2159000" cy="1348740"/>
          </a:xfrm>
          <a:prstGeom prst="bentConnector3">
            <a:avLst>
              <a:gd name="adj1" fmla="val 5794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3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(network)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5A2946-A800-43E7-B4C5-5D1C9EABB9F6}"/>
              </a:ext>
            </a:extLst>
          </p:cNvPr>
          <p:cNvSpPr/>
          <p:nvPr/>
        </p:nvSpPr>
        <p:spPr>
          <a:xfrm>
            <a:off x="4724400" y="4902200"/>
            <a:ext cx="45719" cy="9143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20BDAC0-1ECA-491C-8AA9-8E10392329A2}"/>
              </a:ext>
            </a:extLst>
          </p:cNvPr>
          <p:cNvCxnSpPr>
            <a:cxnSpLocks/>
            <a:stCxn id="149" idx="1"/>
            <a:endCxn id="308" idx="0"/>
          </p:cNvCxnSpPr>
          <p:nvPr/>
        </p:nvCxnSpPr>
        <p:spPr>
          <a:xfrm rot="10800000" flipV="1">
            <a:off x="3568857" y="2285370"/>
            <a:ext cx="485432" cy="26135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70E925-5535-428F-85BB-3F8A8392D0DA}"/>
              </a:ext>
            </a:extLst>
          </p:cNvPr>
          <p:cNvSpPr/>
          <p:nvPr/>
        </p:nvSpPr>
        <p:spPr>
          <a:xfrm>
            <a:off x="4838700" y="3200400"/>
            <a:ext cx="938784" cy="6858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Reg.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EF82B8D-350A-44F6-9B1F-2223B8561DDC}"/>
              </a:ext>
            </a:extLst>
          </p:cNvPr>
          <p:cNvCxnSpPr>
            <a:cxnSpLocks/>
          </p:cNvCxnSpPr>
          <p:nvPr/>
        </p:nvCxnSpPr>
        <p:spPr>
          <a:xfrm flipV="1">
            <a:off x="5380995" y="3894139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F2CAC1B-4450-4928-A06B-B6119E3B6BDF}"/>
              </a:ext>
            </a:extLst>
          </p:cNvPr>
          <p:cNvCxnSpPr>
            <a:cxnSpLocks/>
          </p:cNvCxnSpPr>
          <p:nvPr/>
        </p:nvCxnSpPr>
        <p:spPr>
          <a:xfrm>
            <a:off x="5185034" y="3894138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EB0269FE-05CE-482D-8D03-A42428CA7E49}"/>
              </a:ext>
            </a:extLst>
          </p:cNvPr>
          <p:cNvSpPr/>
          <p:nvPr/>
        </p:nvSpPr>
        <p:spPr>
          <a:xfrm>
            <a:off x="5129900" y="4106437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CB93865-4309-4A7C-A6EB-689A5C4EDCE8}"/>
              </a:ext>
            </a:extLst>
          </p:cNvPr>
          <p:cNvSpPr/>
          <p:nvPr/>
        </p:nvSpPr>
        <p:spPr>
          <a:xfrm>
            <a:off x="5328292" y="4235379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A40BC5B-A2AC-4540-ABF8-394220FFF76F}"/>
              </a:ext>
            </a:extLst>
          </p:cNvPr>
          <p:cNvCxnSpPr>
            <a:cxnSpLocks/>
          </p:cNvCxnSpPr>
          <p:nvPr/>
        </p:nvCxnSpPr>
        <p:spPr>
          <a:xfrm flipV="1">
            <a:off x="5380995" y="3055621"/>
            <a:ext cx="0" cy="14477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83CC0AF-509E-472C-8868-843B5806EC4F}"/>
              </a:ext>
            </a:extLst>
          </p:cNvPr>
          <p:cNvCxnSpPr>
            <a:cxnSpLocks/>
          </p:cNvCxnSpPr>
          <p:nvPr/>
        </p:nvCxnSpPr>
        <p:spPr>
          <a:xfrm>
            <a:off x="5162809" y="3055620"/>
            <a:ext cx="0" cy="14157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E836DE-131A-4C26-8950-BF57D59B93FE}"/>
              </a:ext>
            </a:extLst>
          </p:cNvPr>
          <p:cNvCxnSpPr>
            <a:cxnSpLocks/>
          </p:cNvCxnSpPr>
          <p:nvPr/>
        </p:nvCxnSpPr>
        <p:spPr>
          <a:xfrm flipH="1" flipV="1">
            <a:off x="4635500" y="2749550"/>
            <a:ext cx="745495" cy="30607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A4F04E-53B0-4C05-96E1-1267972E52FB}"/>
              </a:ext>
            </a:extLst>
          </p:cNvPr>
          <p:cNvCxnSpPr>
            <a:cxnSpLocks/>
          </p:cNvCxnSpPr>
          <p:nvPr/>
        </p:nvCxnSpPr>
        <p:spPr>
          <a:xfrm>
            <a:off x="4394200" y="2746375"/>
            <a:ext cx="768350" cy="30797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CBAA801-9F09-4964-B8BA-64C30204407A}"/>
              </a:ext>
            </a:extLst>
          </p:cNvPr>
          <p:cNvCxnSpPr>
            <a:cxnSpLocks/>
          </p:cNvCxnSpPr>
          <p:nvPr/>
        </p:nvCxnSpPr>
        <p:spPr>
          <a:xfrm flipV="1">
            <a:off x="5377821" y="2743200"/>
            <a:ext cx="835654" cy="3124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8997A4F-4519-4DE8-9312-6F9D53383E58}"/>
              </a:ext>
            </a:extLst>
          </p:cNvPr>
          <p:cNvCxnSpPr>
            <a:cxnSpLocks/>
          </p:cNvCxnSpPr>
          <p:nvPr/>
        </p:nvCxnSpPr>
        <p:spPr>
          <a:xfrm flipH="1">
            <a:off x="5159375" y="2743200"/>
            <a:ext cx="819150" cy="31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>
            <a:cxnSpLocks/>
          </p:cNvCxnSpPr>
          <p:nvPr/>
        </p:nvCxnSpPr>
        <p:spPr>
          <a:xfrm flipH="1">
            <a:off x="1382482" y="1501136"/>
            <a:ext cx="123879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27CD78-DCF4-4757-95A2-0F177BBC8319}"/>
              </a:ext>
            </a:extLst>
          </p:cNvPr>
          <p:cNvGrpSpPr/>
          <p:nvPr/>
        </p:nvGrpSpPr>
        <p:grpSpPr>
          <a:xfrm>
            <a:off x="2" y="0"/>
            <a:ext cx="12191998" cy="6853501"/>
            <a:chOff x="2" y="0"/>
            <a:chExt cx="12191998" cy="68535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823031-FCF0-43EB-B9DD-9BD6BBD91E51}"/>
                </a:ext>
              </a:extLst>
            </p:cNvPr>
            <p:cNvSpPr/>
            <p:nvPr/>
          </p:nvSpPr>
          <p:spPr>
            <a:xfrm>
              <a:off x="6280728" y="0"/>
              <a:ext cx="5911272" cy="685350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Master Control Board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F7A872-4557-4AAB-BCA0-8504092F48CD}"/>
                </a:ext>
              </a:extLst>
            </p:cNvPr>
            <p:cNvSpPr/>
            <p:nvPr/>
          </p:nvSpPr>
          <p:spPr>
            <a:xfrm>
              <a:off x="2" y="2"/>
              <a:ext cx="5911272" cy="490215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Arm Control Board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C4869-5198-4AAC-9D5A-7AC6104F8F98}"/>
                </a:ext>
              </a:extLst>
            </p:cNvPr>
            <p:cNvSpPr txBox="1"/>
            <p:nvPr/>
          </p:nvSpPr>
          <p:spPr>
            <a:xfrm>
              <a:off x="6273800" y="4545206"/>
              <a:ext cx="2425701" cy="107721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Translation to ROS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C711B30-83AD-4C64-BFEC-43A54B8B18DF}"/>
                </a:ext>
              </a:extLst>
            </p:cNvPr>
            <p:cNvCxnSpPr>
              <a:cxnSpLocks/>
              <a:stCxn id="9" idx="0"/>
              <a:endCxn id="23" idx="3"/>
            </p:cNvCxnSpPr>
            <p:nvPr/>
          </p:nvCxnSpPr>
          <p:spPr>
            <a:xfrm rot="16200000" flipV="1">
              <a:off x="6398278" y="3456833"/>
              <a:ext cx="597628" cy="157911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0B5FAC-DEE6-4184-BCB2-4655CB1BEBC9}"/>
                </a:ext>
              </a:extLst>
            </p:cNvPr>
            <p:cNvSpPr txBox="1"/>
            <p:nvPr/>
          </p:nvSpPr>
          <p:spPr>
            <a:xfrm>
              <a:off x="6285603" y="6254860"/>
              <a:ext cx="2401197" cy="5847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Network Port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CEE9DB4-8755-40EC-B5FB-4E2C629B6393}"/>
                </a:ext>
              </a:extLst>
            </p:cNvPr>
            <p:cNvCxnSpPr>
              <a:cxnSpLocks/>
              <a:stCxn id="100" idx="0"/>
              <a:endCxn id="9" idx="2"/>
            </p:cNvCxnSpPr>
            <p:nvPr/>
          </p:nvCxnSpPr>
          <p:spPr>
            <a:xfrm rot="5400000" flipH="1" flipV="1">
              <a:off x="7170207" y="5938418"/>
              <a:ext cx="632437" cy="44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8218C3-F7D2-41D3-8706-EF2837CC9BE8}"/>
              </a:ext>
            </a:extLst>
          </p:cNvPr>
          <p:cNvSpPr txBox="1"/>
          <p:nvPr/>
        </p:nvSpPr>
        <p:spPr>
          <a:xfrm>
            <a:off x="3481832" y="3655190"/>
            <a:ext cx="242570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Subscriber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53B7C-81C3-4BEA-8E21-F12828A94210}"/>
              </a:ext>
            </a:extLst>
          </p:cNvPr>
          <p:cNvSpPr txBox="1"/>
          <p:nvPr/>
        </p:nvSpPr>
        <p:spPr>
          <a:xfrm>
            <a:off x="0" y="4319654"/>
            <a:ext cx="243890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PWM out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3F8556-C665-4285-A6E8-A62AF5EFA060}"/>
              </a:ext>
            </a:extLst>
          </p:cNvPr>
          <p:cNvCxnSpPr>
            <a:cxnSpLocks/>
            <a:stCxn id="23" idx="0"/>
            <a:endCxn id="31" idx="3"/>
          </p:cNvCxnSpPr>
          <p:nvPr/>
        </p:nvCxnSpPr>
        <p:spPr>
          <a:xfrm rot="5400000" flipH="1" flipV="1">
            <a:off x="4401583" y="2497222"/>
            <a:ext cx="1451068" cy="864869"/>
          </a:xfrm>
          <a:prstGeom prst="bentConnector4">
            <a:avLst>
              <a:gd name="adj1" fmla="val 39925"/>
              <a:gd name="adj2" fmla="val 1264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A4BE94-B4C7-4BDD-A72C-F1AF141BB825}"/>
              </a:ext>
            </a:extLst>
          </p:cNvPr>
          <p:cNvSpPr txBox="1"/>
          <p:nvPr/>
        </p:nvSpPr>
        <p:spPr>
          <a:xfrm>
            <a:off x="353568" y="1911734"/>
            <a:ext cx="5205984" cy="584775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Control System (closed loop)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7D468A3-F123-47B5-8226-10CD81ECF54C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rot="5400000" flipH="1" flipV="1">
            <a:off x="1176435" y="2539530"/>
            <a:ext cx="1823145" cy="17371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63E1420-A984-43C1-85FE-F530D1A7C8DD}"/>
              </a:ext>
            </a:extLst>
          </p:cNvPr>
          <p:cNvSpPr txBox="1"/>
          <p:nvPr/>
        </p:nvSpPr>
        <p:spPr>
          <a:xfrm>
            <a:off x="3462528" y="576710"/>
            <a:ext cx="2438909" cy="584775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Analog in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F4CAF9-D14E-4F57-BE1A-8AC0E766527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rot="5400000" flipH="1" flipV="1">
            <a:off x="3444147" y="673899"/>
            <a:ext cx="750249" cy="1725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1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</TotalTime>
  <Words>365</Words>
  <Application>Microsoft Office PowerPoint</Application>
  <PresentationFormat>Widescreen</PresentationFormat>
  <Paragraphs>106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talbert</dc:creator>
  <cp:lastModifiedBy>james talbert</cp:lastModifiedBy>
  <cp:revision>39</cp:revision>
  <dcterms:created xsi:type="dcterms:W3CDTF">2017-07-13T14:33:17Z</dcterms:created>
  <dcterms:modified xsi:type="dcterms:W3CDTF">2018-03-03T03:11:06Z</dcterms:modified>
</cp:coreProperties>
</file>