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5906" autoAdjust="0"/>
  </p:normalViewPr>
  <p:slideViewPr>
    <p:cSldViewPr snapToGrid="0">
      <p:cViewPr varScale="1">
        <p:scale>
          <a:sx n="99" d="100"/>
          <a:sy n="99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72266-924A-4D1E-B7D1-94A5DDE4471B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592E-C86E-4FB1-8F6F-FBD8F85C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ROS: the Robotic Operating </a:t>
            </a:r>
            <a:r>
              <a:rPr lang="en-US" b="0" dirty="0"/>
              <a:t>System, is a set of packages and tools that run on top of Linux and provide additional functionality geared towards robotics. Most of these features relate to Inter-Process Communication, the methods that different processes use to communicate with each other. Linux has built in IPC tools, but ROS adds a layer on top that makes things a little simpler. One very nice feature, is that a process does not have to know where any other nodes are running; whether or not they are on the same system makes no difference, ROS will route the messages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show this with a 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show this with a VM. If you do not use a supported release of ubuntu, you will need to compile ROS from source, which seems to get hairy.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starting with $ are to be typed at a terminal.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ROS may take a while, go grab a snack.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variables basically load what packages are installed and allow tab-completion at the command line for ROS tools. Without it, </a:t>
            </a:r>
            <a:r>
              <a:rPr lang="en-US" dirty="0" err="1"/>
              <a:t>ros</a:t>
            </a:r>
            <a:r>
              <a:rPr lang="en-US" dirty="0"/>
              <a:t>* commands won’t work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592E-C86E-4FB1-8F6F-FBD8F85C60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rtualbox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releases.ubuntu.com/16.04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FFCB-6B60-464F-B9C4-40CC1D06E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8A06-1520-4772-B5F9-2A368D2A2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r>
              <a:rPr lang="en-US" dirty="0"/>
              <a:t> setup, ROS </a:t>
            </a:r>
            <a:r>
              <a:rPr lang="en-US" dirty="0" err="1"/>
              <a:t>Instalation</a:t>
            </a:r>
            <a:r>
              <a:rPr lang="en-US" dirty="0"/>
              <a:t>, Example applications (python), and 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8249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F-0A1A-4FED-B60F-65FBDD2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Installing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423-55CE-4DDE-B3B1-D84B3418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ROS: Install Core Packages/Tools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-kinetic-desktop-full</a:t>
            </a:r>
          </a:p>
          <a:p>
            <a:pPr lvl="1"/>
            <a:r>
              <a:rPr lang="en-US" dirty="0"/>
              <a:t>This will install ROS Kinetic, its utilities and debugging tools</a:t>
            </a:r>
          </a:p>
          <a:p>
            <a:r>
              <a:rPr lang="en-US" dirty="0" err="1"/>
              <a:t>ROSdep</a:t>
            </a:r>
            <a:r>
              <a:rPr lang="en-US" dirty="0"/>
              <a:t> (dependency manager for ROS)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0116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F-0A1A-4FED-B60F-65FBDD2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423-55CE-4DDE-B3B1-D84B3418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changes that need to be made to the environment variables every time you start a shell. They can be set in ~/.</a:t>
            </a:r>
            <a:r>
              <a:rPr lang="en-US" dirty="0" err="1"/>
              <a:t>bashrc</a:t>
            </a:r>
            <a:r>
              <a:rPr lang="en-US" dirty="0"/>
              <a:t> to take effect every time bash is launched.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"source /opt/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/kinetic/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&gt;&gt;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To make this session work: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/opt/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/kinetic/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5C0E-BD4D-482D-B02B-87A68E0B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183F-BBCB-483E-B4B8-9034DA43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the necessary tools for Python node development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rosinstall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rosinstall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-generator python-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build-essential</a:t>
            </a:r>
          </a:p>
          <a:p>
            <a:r>
              <a:rPr lang="en-US" dirty="0"/>
              <a:t>Create a catkin workspace (the build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Another setup file (specific to our own packages)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“source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&gt;&gt;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9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EAD4-8CCA-40E8-BA6C-BE199D7A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FCA7-EC2D-40A2-8591-AA4EE8D0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Ubuntu onto a VM</a:t>
            </a:r>
          </a:p>
          <a:p>
            <a:r>
              <a:rPr lang="en-US" dirty="0"/>
              <a:t>Update Ubuntu and install ROS packages</a:t>
            </a:r>
          </a:p>
          <a:p>
            <a:r>
              <a:rPr lang="en-US" dirty="0"/>
              <a:t>Setup ROS dependency manager and environment variables</a:t>
            </a:r>
          </a:p>
          <a:p>
            <a:r>
              <a:rPr lang="en-US" dirty="0"/>
              <a:t>Setup a catkin workspace for our code</a:t>
            </a:r>
          </a:p>
          <a:p>
            <a:pPr lvl="1"/>
            <a:r>
              <a:rPr lang="en-US" dirty="0"/>
              <a:t>We didn’t actually make a package yet</a:t>
            </a:r>
          </a:p>
        </p:txBody>
      </p:sp>
    </p:spTree>
    <p:extLst>
      <p:ext uri="{BB962C8B-B14F-4D97-AF65-F5344CB8AC3E}">
        <p14:creationId xmlns:p14="http://schemas.microsoft.com/office/powerpoint/2010/main" val="148462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35AA-6B0C-4F08-B783-F6B2E61C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0B83-9ED1-4419-8397-2F6AD88C1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basic ROS nodes</a:t>
            </a:r>
          </a:p>
        </p:txBody>
      </p:sp>
    </p:spTree>
    <p:extLst>
      <p:ext uri="{BB962C8B-B14F-4D97-AF65-F5344CB8AC3E}">
        <p14:creationId xmlns:p14="http://schemas.microsoft.com/office/powerpoint/2010/main" val="63058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in the workspace source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a package folder</a:t>
            </a:r>
          </a:p>
          <a:p>
            <a:pPr lvl="1"/>
            <a:r>
              <a:rPr lang="en-US" dirty="0"/>
              <a:t>Our package will be called </a:t>
            </a:r>
            <a:r>
              <a:rPr lang="en-US" dirty="0" err="1"/>
              <a:t>my_first_pkg</a:t>
            </a:r>
            <a:r>
              <a:rPr lang="en-US" dirty="0"/>
              <a:t>, and depend on </a:t>
            </a:r>
            <a:r>
              <a:rPr lang="en-US" dirty="0" err="1"/>
              <a:t>rospy</a:t>
            </a:r>
            <a:r>
              <a:rPr lang="en-US" dirty="0"/>
              <a:t> (ROS Python) and </a:t>
            </a:r>
            <a:r>
              <a:rPr lang="en-US" dirty="0" err="1"/>
              <a:t>std_msgs</a:t>
            </a:r>
            <a:r>
              <a:rPr lang="en-US" dirty="0"/>
              <a:t> (explained later)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catkin_create_pkg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std_msgs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creates a folder </a:t>
            </a:r>
            <a:r>
              <a:rPr lang="en-US" dirty="0" err="1"/>
              <a:t>my_first_pkg</a:t>
            </a:r>
            <a:r>
              <a:rPr lang="en-US" dirty="0"/>
              <a:t>, and puts some initial data in it</a:t>
            </a:r>
          </a:p>
        </p:txBody>
      </p:sp>
    </p:spTree>
    <p:extLst>
      <p:ext uri="{BB962C8B-B14F-4D97-AF65-F5344CB8AC3E}">
        <p14:creationId xmlns:p14="http://schemas.microsoft.com/office/powerpoint/2010/main" val="214938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in the workspace root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/>
              <a:t>Build the workspace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builds our package(s)</a:t>
            </a:r>
          </a:p>
          <a:p>
            <a:r>
              <a:rPr lang="en-US" dirty="0"/>
              <a:t>Re-source the setup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1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ROS systems are made of nodes that communicate through topics and services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application that manages the connections between nodes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always be running before any nodes initialize</a:t>
            </a:r>
          </a:p>
          <a:p>
            <a:r>
              <a:rPr lang="en-US" dirty="0"/>
              <a:t>Let’s make a basic node now</a:t>
            </a:r>
          </a:p>
          <a:p>
            <a:r>
              <a:rPr lang="en-US" dirty="0"/>
              <a:t>Create a new file in </a:t>
            </a:r>
            <a:r>
              <a:rPr lang="en-US" dirty="0" err="1"/>
              <a:t>my_first_pkg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called my_first_node.py</a:t>
            </a:r>
          </a:p>
          <a:p>
            <a:r>
              <a:rPr lang="en-US" dirty="0"/>
              <a:t>[see next slide for the contents]</a:t>
            </a:r>
          </a:p>
        </p:txBody>
      </p:sp>
    </p:spTree>
    <p:extLst>
      <p:ext uri="{BB962C8B-B14F-4D97-AF65-F5344CB8AC3E}">
        <p14:creationId xmlns:p14="http://schemas.microsoft.com/office/powerpoint/2010/main" val="209052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72662"/>
          </a:xfrm>
        </p:spPr>
        <p:txBody>
          <a:bodyPr/>
          <a:lstStyle/>
          <a:p>
            <a:r>
              <a:rPr lang="en-US" dirty="0"/>
              <a:t>Package: First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9569"/>
            <a:ext cx="9905999" cy="564466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std_msgs.msg import String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talker():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('chatter', 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rospy.init_node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('talker')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 # 10hz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rospy.is_shutdown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 %s"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rospy.get_time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rospy.loginfo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talker()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rospy.ROSInterruptException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343213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file executable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+x &lt;file&gt;</a:t>
            </a:r>
          </a:p>
          <a:p>
            <a:r>
              <a:rPr lang="en-US" dirty="0"/>
              <a:t>Run </a:t>
            </a:r>
            <a:r>
              <a:rPr lang="en-US" dirty="0" err="1"/>
              <a:t>roscore</a:t>
            </a:r>
            <a:r>
              <a:rPr lang="en-US" dirty="0"/>
              <a:t> in a separate terminal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Launch the node in the main terminal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3D71-B0C0-49C1-918C-361EB60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115-A7EF-4103-8AC2-150BBD9E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</a:t>
            </a:r>
            <a:r>
              <a:rPr lang="en-US" dirty="0"/>
              <a:t>obot </a:t>
            </a:r>
            <a:r>
              <a:rPr lang="en-US" u="sng" dirty="0"/>
              <a:t>O</a:t>
            </a:r>
            <a:r>
              <a:rPr lang="en-US" dirty="0"/>
              <a:t>perating </a:t>
            </a:r>
            <a:r>
              <a:rPr lang="en-US" u="sng" dirty="0"/>
              <a:t>S</a:t>
            </a:r>
            <a:r>
              <a:rPr lang="en-US" dirty="0"/>
              <a:t>ystem: its not actually an operating system</a:t>
            </a:r>
          </a:p>
          <a:p>
            <a:r>
              <a:rPr lang="en-US" dirty="0"/>
              <a:t>Runs on top of Linux</a:t>
            </a:r>
          </a:p>
          <a:p>
            <a:r>
              <a:rPr lang="en-US" dirty="0"/>
              <a:t>Provides Inter-Process Communication utilities (IPC)</a:t>
            </a:r>
          </a:p>
          <a:p>
            <a:r>
              <a:rPr lang="en-US" dirty="0"/>
              <a:t>Makes distributed systems transparent</a:t>
            </a:r>
          </a:p>
          <a:p>
            <a:r>
              <a:rPr lang="en-US" dirty="0"/>
              <a:t>Is designed for robots</a:t>
            </a:r>
          </a:p>
        </p:txBody>
      </p:sp>
    </p:spTree>
    <p:extLst>
      <p:ext uri="{BB962C8B-B14F-4D97-AF65-F5344CB8AC3E}">
        <p14:creationId xmlns:p14="http://schemas.microsoft.com/office/powerpoint/2010/main" val="195913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yet a third terminal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Check that the node is running, and created a topic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r>
              <a:rPr lang="en-US" dirty="0"/>
              <a:t>Observe the topic output (use ctrl-C to exit)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 /chatter</a:t>
            </a:r>
          </a:p>
          <a:p>
            <a:r>
              <a:rPr lang="en-US" dirty="0"/>
              <a:t>Observe the log messages (use ctrl-C to exit)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echo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Nodes -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previous node as my_second_node.py</a:t>
            </a:r>
          </a:p>
          <a:p>
            <a:r>
              <a:rPr lang="en-US" dirty="0"/>
              <a:t>Change the </a:t>
            </a:r>
            <a:r>
              <a:rPr lang="en-US" dirty="0" err="1"/>
              <a:t>rospy.Publisher</a:t>
            </a:r>
            <a:r>
              <a:rPr lang="en-US" dirty="0"/>
              <a:t>(...) line to “</a:t>
            </a:r>
            <a:r>
              <a:rPr lang="en-US" dirty="0" err="1"/>
              <a:t>rospy.Subscriber</a:t>
            </a:r>
            <a:r>
              <a:rPr lang="en-US" dirty="0"/>
              <a:t>(“chatter”, String, callback)” and move it below </a:t>
            </a:r>
            <a:r>
              <a:rPr lang="en-US" dirty="0" err="1"/>
              <a:t>rospy.init_node</a:t>
            </a:r>
            <a:r>
              <a:rPr lang="en-US" dirty="0"/>
              <a:t>(“...”)</a:t>
            </a:r>
          </a:p>
          <a:p>
            <a:r>
              <a:rPr lang="en-US" dirty="0"/>
              <a:t>Change the name of the node to “listener” in the </a:t>
            </a:r>
            <a:r>
              <a:rPr lang="en-US" dirty="0" err="1"/>
              <a:t>init_node</a:t>
            </a:r>
            <a:r>
              <a:rPr lang="en-US" dirty="0"/>
              <a:t> call</a:t>
            </a:r>
          </a:p>
          <a:p>
            <a:r>
              <a:rPr lang="en-US" dirty="0"/>
              <a:t>Add the following function: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callback(data):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rospy.loginfo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rospy.get_caller_id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"I heard %s",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51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Package: Nodes -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first node still running, use the third terminal to run the second node</a:t>
            </a:r>
          </a:p>
          <a:p>
            <a:r>
              <a:rPr lang="en-US" dirty="0"/>
              <a:t>Open a 4</a:t>
            </a:r>
            <a:r>
              <a:rPr lang="en-US" baseline="30000" dirty="0"/>
              <a:t>th</a:t>
            </a:r>
            <a:r>
              <a:rPr lang="en-US" dirty="0"/>
              <a:t> terminal (last one) and run the same commands as before</a:t>
            </a:r>
          </a:p>
          <a:p>
            <a:pPr lvl="1"/>
            <a:r>
              <a:rPr lang="en-US" dirty="0"/>
              <a:t>the new node appears, but no new topic</a:t>
            </a:r>
          </a:p>
          <a:p>
            <a:pPr lvl="1"/>
            <a:r>
              <a:rPr lang="en-US" dirty="0"/>
              <a:t>You can see in the 3</a:t>
            </a:r>
            <a:r>
              <a:rPr lang="en-US" baseline="30000" dirty="0"/>
              <a:t>rd</a:t>
            </a:r>
            <a:r>
              <a:rPr lang="en-US" dirty="0"/>
              <a:t> terminal that the subscriber (second  node) is printing the messages from the first node.</a:t>
            </a:r>
          </a:p>
          <a:p>
            <a:r>
              <a:rPr lang="en-US" dirty="0"/>
              <a:t>In the 4</a:t>
            </a:r>
            <a:r>
              <a:rPr lang="en-US" baseline="30000" dirty="0"/>
              <a:t>th</a:t>
            </a:r>
            <a:r>
              <a:rPr lang="en-US" dirty="0"/>
              <a:t> terminal, run the command </a:t>
            </a:r>
            <a:r>
              <a:rPr lang="en-US" dirty="0" err="1"/>
              <a:t>rqt_graph</a:t>
            </a:r>
            <a:endParaRPr lang="en-US" dirty="0"/>
          </a:p>
          <a:p>
            <a:pPr lvl="1"/>
            <a:r>
              <a:rPr lang="en-US" dirty="0"/>
              <a:t>You can see that the two nodes are connected through the chatter topic.</a:t>
            </a:r>
          </a:p>
        </p:txBody>
      </p:sp>
    </p:spTree>
    <p:extLst>
      <p:ext uri="{BB962C8B-B14F-4D97-AF65-F5344CB8AC3E}">
        <p14:creationId xmlns:p14="http://schemas.microsoft.com/office/powerpoint/2010/main" val="179093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47C1-E0AD-43C0-9A8D-CC58C3EF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Activity/Mini-Project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0C7D-E704-4111-B3C7-A6524868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loopback node</a:t>
            </a:r>
          </a:p>
        </p:txBody>
      </p:sp>
    </p:spTree>
    <p:extLst>
      <p:ext uri="{BB962C8B-B14F-4D97-AF65-F5344CB8AC3E}">
        <p14:creationId xmlns:p14="http://schemas.microsoft.com/office/powerpoint/2010/main" val="130044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0E7-59E1-4E59-BE58-F810E18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Loopback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0E4C-0F23-4152-A255-5CB2C5B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Requirements: 2 Nodes, 2 Topics</a:t>
            </a:r>
          </a:p>
          <a:p>
            <a:pPr lvl="1"/>
            <a:r>
              <a:rPr lang="en-US" dirty="0"/>
              <a:t>Node A must read messages from standard input and publish them as messages</a:t>
            </a:r>
          </a:p>
          <a:p>
            <a:pPr lvl="1"/>
            <a:r>
              <a:rPr lang="en-US" dirty="0"/>
              <a:t>Node B must subscribe to messages and then publish them to another topic</a:t>
            </a:r>
          </a:p>
          <a:p>
            <a:pPr lvl="1"/>
            <a:r>
              <a:rPr lang="en-US" dirty="0"/>
              <a:t>Node A subscribes to the second topic and prints the output</a:t>
            </a:r>
          </a:p>
          <a:p>
            <a:pPr lvl="1"/>
            <a:endParaRPr lang="en-US" dirty="0"/>
          </a:p>
          <a:p>
            <a:r>
              <a:rPr lang="en-US" dirty="0"/>
              <a:t>Try making node B do something else to the messages, like replacing keywords, </a:t>
            </a:r>
            <a:r>
              <a:rPr lang="en-US"/>
              <a:t>or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3D71-B0C0-49C1-918C-361EB60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115-A7EF-4103-8AC2-150BBD9E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Node: a program</a:t>
            </a:r>
          </a:p>
          <a:p>
            <a:pPr lvl="1"/>
            <a:r>
              <a:rPr lang="en-US" dirty="0"/>
              <a:t>Interacts with other nodes through topics and services</a:t>
            </a:r>
          </a:p>
          <a:p>
            <a:r>
              <a:rPr lang="en-US" dirty="0"/>
              <a:t>Topic: a channel for data</a:t>
            </a:r>
          </a:p>
          <a:p>
            <a:pPr lvl="1"/>
            <a:r>
              <a:rPr lang="en-US" dirty="0"/>
              <a:t>Nodes can Publish messages, or Subscribe to receive them</a:t>
            </a:r>
          </a:p>
          <a:p>
            <a:pPr lvl="1"/>
            <a:r>
              <a:rPr lang="en-US" dirty="0"/>
              <a:t>Think the state of some sensor</a:t>
            </a:r>
          </a:p>
          <a:p>
            <a:r>
              <a:rPr lang="en-US" dirty="0"/>
              <a:t>Service: a function callable by other nodes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Think ‘take an action’</a:t>
            </a:r>
          </a:p>
        </p:txBody>
      </p:sp>
    </p:spTree>
    <p:extLst>
      <p:ext uri="{BB962C8B-B14F-4D97-AF65-F5344CB8AC3E}">
        <p14:creationId xmlns:p14="http://schemas.microsoft.com/office/powerpoint/2010/main" val="33140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3D71-B0C0-49C1-918C-361EB60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 Terminology </a:t>
            </a:r>
            <a:r>
              <a:rPr lang="en-US" i="1" cap="none" dirty="0"/>
              <a:t>(cont.)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115-A7EF-4103-8AC2-150BBD9E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A group of nodes developed together with a common theme</a:t>
            </a:r>
          </a:p>
          <a:p>
            <a:pPr lvl="1"/>
            <a:r>
              <a:rPr lang="en-US" dirty="0"/>
              <a:t>Many COTS robots that run ROS put all custom nodes in one package</a:t>
            </a:r>
          </a:p>
          <a:p>
            <a:r>
              <a:rPr lang="en-US" dirty="0"/>
              <a:t>Namespace: A group of running nodes/topics</a:t>
            </a:r>
          </a:p>
          <a:p>
            <a:pPr lvl="1"/>
            <a:r>
              <a:rPr lang="en-US" dirty="0"/>
              <a:t>Topic/Node names must be unique</a:t>
            </a:r>
          </a:p>
          <a:p>
            <a:pPr lvl="1"/>
            <a:r>
              <a:rPr lang="en-US" dirty="0"/>
              <a:t>/Drive/Scaling != /Arm/Scaling</a:t>
            </a:r>
          </a:p>
          <a:p>
            <a:pPr lvl="1"/>
            <a:r>
              <a:rPr lang="en-US" dirty="0"/>
              <a:t>Sort of like a folder</a:t>
            </a:r>
          </a:p>
        </p:txBody>
      </p:sp>
    </p:spTree>
    <p:extLst>
      <p:ext uri="{BB962C8B-B14F-4D97-AF65-F5344CB8AC3E}">
        <p14:creationId xmlns:p14="http://schemas.microsoft.com/office/powerpoint/2010/main" val="337127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3D71-B0C0-49C1-918C-361EB60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 Topics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115-A7EF-4103-8AC2-150BBD9E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Many-to-Many communication</a:t>
            </a:r>
          </a:p>
          <a:p>
            <a:r>
              <a:rPr lang="en-US" dirty="0"/>
              <a:t>Identified by unique names</a:t>
            </a:r>
          </a:p>
          <a:p>
            <a:r>
              <a:rPr lang="en-US" dirty="0"/>
              <a:t>Publish: To send data to all subscribers</a:t>
            </a:r>
          </a:p>
          <a:p>
            <a:r>
              <a:rPr lang="en-US" dirty="0"/>
              <a:t>Subscribe: To listen to messages from any Publishers</a:t>
            </a:r>
          </a:p>
          <a:p>
            <a:r>
              <a:rPr lang="en-US" dirty="0"/>
              <a:t>Data is passed through sockets</a:t>
            </a:r>
          </a:p>
          <a:p>
            <a:pPr lvl="1"/>
            <a:r>
              <a:rPr lang="en-US" dirty="0"/>
              <a:t>^ Implementation detail within 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3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0895-BAFB-490D-A3C7-68B1010B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2793-FAF7-4A70-A782-9FCD0E230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F-0A1A-4FED-B60F-65FBDD2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423-55CE-4DDE-B3B1-D84B3418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or C++ for writing nodes</a:t>
            </a:r>
          </a:p>
          <a:p>
            <a:r>
              <a:rPr lang="en-US" dirty="0"/>
              <a:t>Linux machine/VM preferably with Ubuntu</a:t>
            </a:r>
          </a:p>
          <a:p>
            <a:pPr lvl="1"/>
            <a:r>
              <a:rPr lang="en-US" dirty="0"/>
              <a:t>ROS can also run on the Windows Subsystem for Linux (requires developer mode)</a:t>
            </a:r>
          </a:p>
          <a:p>
            <a:r>
              <a:rPr lang="en-US" dirty="0"/>
              <a:t>Internet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F-0A1A-4FED-B60F-65FBDD2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423-55CE-4DDE-B3B1-D84B3418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VirtualBox (</a:t>
            </a:r>
            <a:r>
              <a:rPr lang="en-US" dirty="0">
                <a:hlinkClick r:id="rId3"/>
              </a:rPr>
              <a:t>virtualbox.org</a:t>
            </a:r>
            <a:r>
              <a:rPr lang="en-US" dirty="0"/>
              <a:t>)</a:t>
            </a:r>
          </a:p>
          <a:p>
            <a:r>
              <a:rPr lang="en-US" dirty="0"/>
              <a:t>Create a new VM and select Ubuntu as the OS</a:t>
            </a:r>
          </a:p>
          <a:p>
            <a:r>
              <a:rPr lang="en-US" dirty="0"/>
              <a:t>Download a supported Ubuntu Image (</a:t>
            </a:r>
            <a:r>
              <a:rPr lang="en-US" dirty="0">
                <a:hlinkClick r:id="rId4"/>
              </a:rPr>
              <a:t>releases.ubuntu.com/16.04/</a:t>
            </a:r>
            <a:r>
              <a:rPr lang="en-US" dirty="0"/>
              <a:t>)</a:t>
            </a:r>
          </a:p>
          <a:p>
            <a:r>
              <a:rPr lang="en-US" dirty="0"/>
              <a:t>Go to the machine’s settings and select the image for the CD Drive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E4FF-B912-4A33-ABB5-A0FBE69EA42D}"/>
              </a:ext>
            </a:extLst>
          </p:cNvPr>
          <p:cNvGrpSpPr/>
          <p:nvPr/>
        </p:nvGrpSpPr>
        <p:grpSpPr>
          <a:xfrm>
            <a:off x="1204000" y="4525331"/>
            <a:ext cx="4857750" cy="1171575"/>
            <a:chOff x="1204000" y="4525331"/>
            <a:chExt cx="4857750" cy="1171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8B6DF2-7D19-4533-AD9E-97FF6713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000" y="4525331"/>
              <a:ext cx="4857750" cy="11715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7E372E-4358-4053-A28E-9762BB6609C3}"/>
                </a:ext>
              </a:extLst>
            </p:cNvPr>
            <p:cNvSpPr/>
            <p:nvPr/>
          </p:nvSpPr>
          <p:spPr>
            <a:xfrm>
              <a:off x="5784574" y="4661452"/>
              <a:ext cx="258417" cy="24847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4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45BF-0A1A-4FED-B60F-65FBDD27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423-55CE-4DDE-B3B1-D84B3418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ROS: Setup Package Sources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'echo "deb http://packages.ros.org/ros/ubuntu 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lsb_release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main" &gt;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ros-latest.list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apt-key adv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hkp://ha.pool.sks-keyservers.net:80 --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 421C365BD9FF1F717815A3895523BAEEB01FA116</a:t>
            </a:r>
          </a:p>
          <a:p>
            <a:r>
              <a:rPr lang="en-US" dirty="0"/>
              <a:t>Load Package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</p:txBody>
      </p:sp>
    </p:spTree>
    <p:extLst>
      <p:ext uri="{BB962C8B-B14F-4D97-AF65-F5344CB8AC3E}">
        <p14:creationId xmlns:p14="http://schemas.microsoft.com/office/powerpoint/2010/main" val="8888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1499</Words>
  <Application>Microsoft Office PowerPoint</Application>
  <PresentationFormat>Widescreen</PresentationFormat>
  <Paragraphs>173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Trebuchet MS</vt:lpstr>
      <vt:lpstr>Tw Cen MT</vt:lpstr>
      <vt:lpstr>Circuit</vt:lpstr>
      <vt:lpstr>ROS Bootcamp</vt:lpstr>
      <vt:lpstr>ROS: Overview</vt:lpstr>
      <vt:lpstr>ROS: Terminology</vt:lpstr>
      <vt:lpstr>ROS: Terminology (cont.)</vt:lpstr>
      <vt:lpstr>ROS: Topics</vt:lpstr>
      <vt:lpstr>ROS: Installation</vt:lpstr>
      <vt:lpstr>Prerequisites</vt:lpstr>
      <vt:lpstr>Setup: VirtualBox</vt:lpstr>
      <vt:lpstr>Setup: Installing packages</vt:lpstr>
      <vt:lpstr>Setup: Installing ROS</vt:lpstr>
      <vt:lpstr>Setup: Environment</vt:lpstr>
      <vt:lpstr>Setup: Workspace</vt:lpstr>
      <vt:lpstr>Setup: Review</vt:lpstr>
      <vt:lpstr>Creating a package</vt:lpstr>
      <vt:lpstr>Package: Initialization</vt:lpstr>
      <vt:lpstr>Package: Building</vt:lpstr>
      <vt:lpstr>Package: Nodes</vt:lpstr>
      <vt:lpstr>Package: First Node</vt:lpstr>
      <vt:lpstr>Package: Nodes</vt:lpstr>
      <vt:lpstr>Package: Nodes</vt:lpstr>
      <vt:lpstr>Package: Nodes - Subscriber</vt:lpstr>
      <vt:lpstr>Package: Nodes - Subscriber</vt:lpstr>
      <vt:lpstr>Activity/Mini-Project</vt:lpstr>
      <vt:lpstr>Activity: Loopback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Bootcamp</dc:title>
  <dc:creator>Talbert, James A</dc:creator>
  <cp:lastModifiedBy>Talbert, James A</cp:lastModifiedBy>
  <cp:revision>16</cp:revision>
  <dcterms:created xsi:type="dcterms:W3CDTF">2018-08-04T20:08:49Z</dcterms:created>
  <dcterms:modified xsi:type="dcterms:W3CDTF">2018-08-04T23:59:48Z</dcterms:modified>
</cp:coreProperties>
</file>