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6"/>
  </p:notesMasterIdLst>
  <p:sldIdLst>
    <p:sldId id="293" r:id="rId2"/>
    <p:sldId id="294" r:id="rId3"/>
    <p:sldId id="295" r:id="rId4"/>
    <p:sldId id="296" r:id="rId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3556" autoAdjust="0"/>
  </p:normalViewPr>
  <p:slideViewPr>
    <p:cSldViewPr>
      <p:cViewPr varScale="1">
        <p:scale>
          <a:sx n="75" d="100"/>
          <a:sy n="75" d="100"/>
        </p:scale>
        <p:origin x="1152" y="6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http://www.franknicol.co.uk/product_images/c/13_0977_61__79287.jpg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1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7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62000"/>
            <a:ext cx="5080000" cy="3810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algn="ctr" rtl="0">
              <a:lnSpc>
                <a:spcPct val="100000"/>
              </a:lnSpc>
              <a:buNone/>
            </a:pPr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284264" y="2286000"/>
            <a:ext cx="4186136" cy="3048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Differential Bar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Chassis </a:t>
            </a:r>
            <a:r>
              <a:rPr lang="en-US" sz="2400" dirty="0" smtClean="0"/>
              <a:t>panel </a:t>
            </a:r>
            <a:r>
              <a:rPr lang="en-US" sz="2400" dirty="0" smtClean="0"/>
              <a:t>covers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Battery Clips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Frame Cross members</a:t>
            </a:r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sz="2400" dirty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2400" dirty="0" smtClean="0"/>
              <a:t>Camera Platform</a:t>
            </a:r>
            <a:endParaRPr lang="en-US" sz="2400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  <a:p>
            <a:pPr marL="5164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54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>
            <a:off x="9245600" y="6807200"/>
            <a:ext cx="730249" cy="7302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447800"/>
            <a:ext cx="12731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Tasks</a:t>
            </a:r>
            <a:endParaRPr lang="en-US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724799"/>
            <a:ext cx="5054600" cy="29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1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3093" y="1259431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Differential Bar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00302" y="1337726"/>
            <a:ext cx="5501398" cy="5486399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Upgrades</a:t>
            </a:r>
            <a:endParaRPr lang="en-US" sz="533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695155" y="3505200"/>
            <a:ext cx="5486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dirty="0" smtClean="0"/>
              <a:t>Battery Clips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800" y="1202252"/>
            <a:ext cx="5486400" cy="914400"/>
          </a:xfrm>
        </p:spPr>
        <p:txBody>
          <a:bodyPr/>
          <a:lstStyle/>
          <a:p>
            <a:pPr algn="ctr"/>
            <a:r>
              <a:rPr lang="en-US" dirty="0" smtClean="0"/>
              <a:t>Panel Covers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37000" y="1744126"/>
            <a:ext cx="6222999" cy="5486399"/>
          </a:xfrm>
        </p:spPr>
        <p:txBody>
          <a:bodyPr/>
          <a:lstStyle/>
          <a:p>
            <a:r>
              <a:rPr lang="en-US" dirty="0" smtClean="0"/>
              <a:t>Design Considerations</a:t>
            </a:r>
          </a:p>
          <a:p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Bottom must solid to hold electronics</a:t>
            </a:r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Must fit under arm assembly</a:t>
            </a:r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Easily removable</a:t>
            </a:r>
          </a:p>
          <a:p>
            <a:pPr lvl="2"/>
            <a:endParaRPr lang="en-US" dirty="0" smtClean="0"/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2"/>
          <p:cNvSpPr txBox="1">
            <a:spLocks/>
          </p:cNvSpPr>
          <p:nvPr/>
        </p:nvSpPr>
        <p:spPr>
          <a:xfrm>
            <a:off x="325120" y="300565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Upgrades</a:t>
            </a:r>
            <a:endParaRPr lang="en-US" sz="5330" b="1" dirty="0"/>
          </a:p>
        </p:txBody>
      </p:sp>
    </p:spTree>
    <p:extLst>
      <p:ext uri="{BB962C8B-B14F-4D97-AF65-F5344CB8AC3E}">
        <p14:creationId xmlns:p14="http://schemas.microsoft.com/office/powerpoint/2010/main" val="309888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800" y="1104175"/>
            <a:ext cx="5486400" cy="9144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51068" y="2069968"/>
            <a:ext cx="6408931" cy="54863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Shape 154"/>
          <p:cNvSpPr/>
          <p:nvPr/>
        </p:nvSpPr>
        <p:spPr>
          <a:xfrm>
            <a:off x="-17275" y="6807200"/>
            <a:ext cx="10177274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156"/>
          <p:cNvSpPr/>
          <p:nvPr/>
        </p:nvSpPr>
        <p:spPr>
          <a:xfrm>
            <a:off x="431801" y="2590800"/>
            <a:ext cx="2666999" cy="38245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7" name="Shape 152"/>
          <p:cNvSpPr txBox="1">
            <a:spLocks/>
          </p:cNvSpPr>
          <p:nvPr/>
        </p:nvSpPr>
        <p:spPr>
          <a:xfrm>
            <a:off x="304800" y="304800"/>
            <a:ext cx="96266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224"/>
              <a:buNone/>
              <a:defRPr sz="4266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pPr algn="ctr"/>
            <a:r>
              <a:rPr lang="en-US" sz="5330" b="1" dirty="0" smtClean="0"/>
              <a:t>Chassis Upgrade</a:t>
            </a:r>
            <a:endParaRPr lang="en-US" sz="5330" b="1" dirty="0"/>
          </a:p>
        </p:txBody>
      </p:sp>
    </p:spTree>
    <p:extLst>
      <p:ext uri="{BB962C8B-B14F-4D97-AF65-F5344CB8AC3E}">
        <p14:creationId xmlns:p14="http://schemas.microsoft.com/office/powerpoint/2010/main" val="333839589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50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/>
      <vt:lpstr>Chassis Upgrades</vt:lpstr>
      <vt:lpstr>Differential Bar</vt:lpstr>
      <vt:lpstr>Panel Covers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Jeffrey</cp:lastModifiedBy>
  <cp:revision>48</cp:revision>
  <dcterms:modified xsi:type="dcterms:W3CDTF">2014-03-08T21:42:42Z</dcterms:modified>
</cp:coreProperties>
</file>