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6"/>
  </p:notesMasterIdLst>
  <p:sldIdLst>
    <p:sldId id="293" r:id="rId2"/>
    <p:sldId id="294" r:id="rId3"/>
    <p:sldId id="296" r:id="rId4"/>
    <p:sldId id="295" r:id="rId5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93556" autoAdjust="0"/>
  </p:normalViewPr>
  <p:slideViewPr>
    <p:cSldViewPr>
      <p:cViewPr varScale="1">
        <p:scale>
          <a:sx n="75" d="100"/>
          <a:sy n="75" d="100"/>
        </p:scale>
        <p:origin x="1152" y="6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042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http://www.franknicol.co.uk/product_images/c/13_0977_61__79287.jpg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1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6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7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sz="5330" b="1" dirty="0" smtClean="0"/>
              <a:t>Chassis Upgrades</a:t>
            </a:r>
            <a:endParaRPr lang="en-US" sz="5330" b="1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284264" y="2286000"/>
            <a:ext cx="4186136" cy="30480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Differential Bar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Chassis panel covers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Battery Clips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Frame Cross members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Camera Platform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54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5" name="Shape 155"/>
          <p:cNvSpPr/>
          <p:nvPr/>
        </p:nvSpPr>
        <p:spPr>
          <a:xfrm>
            <a:off x="9245600" y="6807200"/>
            <a:ext cx="730249" cy="7302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447800"/>
            <a:ext cx="12731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Tasks</a:t>
            </a:r>
            <a:endParaRPr lang="en-US" sz="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1" t="841" r="10859"/>
          <a:stretch/>
        </p:blipFill>
        <p:spPr>
          <a:xfrm>
            <a:off x="4140200" y="2345670"/>
            <a:ext cx="5105400" cy="33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1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3093" y="1259431"/>
            <a:ext cx="5486400" cy="914400"/>
          </a:xfrm>
        </p:spPr>
        <p:txBody>
          <a:bodyPr/>
          <a:lstStyle/>
          <a:p>
            <a:pPr algn="ctr"/>
            <a:r>
              <a:rPr lang="en-US" dirty="0" smtClean="0"/>
              <a:t>Differential Bar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84" y="4080925"/>
            <a:ext cx="4343399" cy="7704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241800" y="1337726"/>
            <a:ext cx="5859900" cy="54863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Toolpaths</a:t>
            </a:r>
            <a:r>
              <a:rPr lang="en-US" sz="2400" dirty="0" smtClean="0"/>
              <a:t> created in </a:t>
            </a:r>
            <a:r>
              <a:rPr lang="en-US" sz="2400" dirty="0" err="1" smtClean="0"/>
              <a:t>Mastercam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Stock was squared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Squared and prepped stock for CNC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Drilled holes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Toolpaths</a:t>
            </a:r>
            <a:r>
              <a:rPr lang="en-US" sz="2400" dirty="0" smtClean="0"/>
              <a:t> created in </a:t>
            </a:r>
            <a:r>
              <a:rPr lang="en-US" sz="2400" dirty="0" err="1"/>
              <a:t>M</a:t>
            </a:r>
            <a:r>
              <a:rPr lang="en-US" sz="2400" dirty="0" err="1" smtClean="0"/>
              <a:t>astercam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Bottom plate will be created to allow CNC of outer profile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" name="Shape 152"/>
          <p:cNvSpPr txBox="1">
            <a:spLocks/>
          </p:cNvSpPr>
          <p:nvPr/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sz="5330" b="1" dirty="0" smtClean="0"/>
              <a:t>Chassis Upgrades</a:t>
            </a:r>
            <a:endParaRPr lang="en-US" sz="533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3093" y="2882683"/>
            <a:ext cx="5486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dirty="0" err="1" smtClean="0"/>
              <a:t>Crossmembers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522617" y="4457700"/>
            <a:ext cx="5486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dirty="0" smtClean="0"/>
              <a:t>Camera 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51068" y="2069968"/>
            <a:ext cx="6408931" cy="54863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Hold battery to bottom cross 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Set screws hold battery clip in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Must be movable to accommodate extra </a:t>
            </a:r>
            <a:r>
              <a:rPr lang="en-US" sz="2800" dirty="0" smtClean="0"/>
              <a:t>batteries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Velcro straps will be used to tightly hold battery in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 smtClean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" name="Shape 152"/>
          <p:cNvSpPr txBox="1">
            <a:spLocks/>
          </p:cNvSpPr>
          <p:nvPr/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sz="5330" b="1" dirty="0" smtClean="0"/>
              <a:t>Chassis Upgrade</a:t>
            </a:r>
            <a:endParaRPr lang="en-US" sz="5330" b="1" dirty="0"/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-558800" y="1104900"/>
            <a:ext cx="5486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dirty="0" smtClean="0"/>
              <a:t>Battery Clips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6" r="29892"/>
          <a:stretch/>
        </p:blipFill>
        <p:spPr>
          <a:xfrm>
            <a:off x="207263" y="2286000"/>
            <a:ext cx="3319268" cy="32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800" y="1202252"/>
            <a:ext cx="5486400" cy="914400"/>
          </a:xfrm>
        </p:spPr>
        <p:txBody>
          <a:bodyPr/>
          <a:lstStyle/>
          <a:p>
            <a:pPr algn="ctr"/>
            <a:r>
              <a:rPr lang="en-US" dirty="0" smtClean="0"/>
              <a:t>Panel Covers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37000" y="1744126"/>
            <a:ext cx="6222999" cy="5486399"/>
          </a:xfrm>
        </p:spPr>
        <p:txBody>
          <a:bodyPr/>
          <a:lstStyle/>
          <a:p>
            <a:r>
              <a:rPr lang="en-US" dirty="0" smtClean="0"/>
              <a:t>Design Considerations</a:t>
            </a:r>
          </a:p>
          <a:p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Bottom must solid to hold electronics</a:t>
            </a:r>
          </a:p>
          <a:p>
            <a:pPr lvl="2"/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Must fit under arm assembly</a:t>
            </a:r>
          </a:p>
          <a:p>
            <a:pPr lvl="2"/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Easily </a:t>
            </a:r>
            <a:r>
              <a:rPr lang="en-US" dirty="0" smtClean="0"/>
              <a:t>removable, preferably without removing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Easily </a:t>
            </a:r>
            <a:r>
              <a:rPr lang="en-US" dirty="0" err="1" smtClean="0"/>
              <a:t>Manufacturable</a:t>
            </a:r>
            <a:endParaRPr lang="en-US" dirty="0" smtClean="0"/>
          </a:p>
          <a:p>
            <a:pPr lvl="2"/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" name="Shape 152"/>
          <p:cNvSpPr txBox="1">
            <a:spLocks/>
          </p:cNvSpPr>
          <p:nvPr/>
        </p:nvSpPr>
        <p:spPr>
          <a:xfrm>
            <a:off x="325120" y="300565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sz="5330" b="1" dirty="0" smtClean="0"/>
              <a:t>Chassis Upgrades</a:t>
            </a:r>
            <a:endParaRPr lang="en-US" sz="533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" y="2588049"/>
            <a:ext cx="3540181" cy="20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3660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97</Words>
  <Application>Microsoft Office PowerPoint</Application>
  <PresentationFormat>Custom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/>
      <vt:lpstr>Chassis Upgrades</vt:lpstr>
      <vt:lpstr>Differential Bar</vt:lpstr>
      <vt:lpstr>Battery Clips</vt:lpstr>
      <vt:lpstr>Panel Covers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Jeffrey</cp:lastModifiedBy>
  <cp:revision>56</cp:revision>
  <dcterms:modified xsi:type="dcterms:W3CDTF">2014-03-13T22:51:47Z</dcterms:modified>
</cp:coreProperties>
</file>