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4"/>
  </p:notesMasterIdLst>
  <p:sldIdLst>
    <p:sldId id="269" r:id="rId2"/>
    <p:sldId id="300" r:id="rId3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3" autoAdjust="0"/>
    <p:restoredTop sz="93556" autoAdjust="0"/>
  </p:normalViewPr>
  <p:slideViewPr>
    <p:cSldViewPr>
      <p:cViewPr varScale="1">
        <p:scale>
          <a:sx n="78" d="100"/>
          <a:sy n="78" d="100"/>
        </p:scale>
        <p:origin x="1542" y="84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0042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348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Effector</a:t>
            </a:r>
            <a:endParaRPr lang="en-US" sz="42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90725" y="1684600"/>
            <a:ext cx="5194075" cy="490346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6180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anose="020B0604020202020204" pitchFamily="34" charset="0"/>
              <a:buChar char="•"/>
            </a:pP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gripper</a:t>
            </a: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Axis servo actuated wrist 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joint</a:t>
            </a:r>
            <a:b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- 2 1200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oz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-in servos</a:t>
            </a:r>
          </a:p>
          <a:p>
            <a:pPr marL="160867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</a:pP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- 1 3600 </a:t>
            </a:r>
            <a:r>
              <a:rPr lang="en-US" sz="2666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oz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-in servo</a:t>
            </a:r>
          </a:p>
          <a:p>
            <a:pPr marL="160867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</a:pPr>
            <a:endParaRPr lang="en-US" dirty="0"/>
          </a:p>
          <a:p>
            <a:pPr marL="618067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anose="020B0604020202020204" pitchFamily="34" charset="0"/>
              <a:buChar char="•"/>
            </a:pPr>
            <a:r>
              <a:rPr lang="en-US" dirty="0" smtClean="0"/>
              <a:t>Potential range of motions</a:t>
            </a:r>
          </a:p>
          <a:p>
            <a:pPr marL="160867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- 360 degrees left/right</a:t>
            </a:r>
          </a:p>
          <a:p>
            <a:pPr marL="160867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</a:pPr>
            <a:r>
              <a:rPr lang="en-US" dirty="0"/>
              <a:t>	</a:t>
            </a:r>
            <a:r>
              <a:rPr lang="en-US" dirty="0" smtClean="0"/>
              <a:t>- 180+ degrees up/down</a:t>
            </a:r>
          </a:p>
          <a:p>
            <a:pPr marL="160867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- 360 degrees front rotation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-34542" y="6807200"/>
            <a:ext cx="10194542" cy="846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7" name="Shape 137"/>
          <p:cNvSpPr/>
          <p:nvPr/>
        </p:nvSpPr>
        <p:spPr>
          <a:xfrm>
            <a:off x="9245600" y="6807200"/>
            <a:ext cx="730250" cy="7302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171" y="3124200"/>
            <a:ext cx="5579898" cy="313869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End Effector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Involved with Construction and Soil Sample tasks and now </a:t>
            </a:r>
            <a:r>
              <a:rPr lang="en-US" dirty="0"/>
              <a:t>P</a:t>
            </a:r>
            <a:r>
              <a:rPr lang="en-US" dirty="0" smtClean="0"/>
              <a:t>ayload Deployment task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led to changes in the design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-higher torque servos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-higher mass capacity 	 of gripper</a:t>
            </a:r>
            <a:endParaRPr lang="en-US" dirty="0"/>
          </a:p>
          <a:p>
            <a:r>
              <a:rPr lang="en-US" dirty="0" smtClean="0"/>
              <a:t>	-orientation and 	 	 length of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198" y="2590800"/>
            <a:ext cx="5283201" cy="347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97349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34</Words>
  <Application>Microsoft Office PowerPoint</Application>
  <PresentationFormat>Custom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/>
      <vt:lpstr>End Effector</vt:lpstr>
      <vt:lpstr>Role of End Effector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Jim Bove</cp:lastModifiedBy>
  <cp:revision>46</cp:revision>
  <dcterms:modified xsi:type="dcterms:W3CDTF">2014-03-08T17:56:16Z</dcterms:modified>
</cp:coreProperties>
</file>