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6"/>
  </p:notesMasterIdLst>
  <p:sldIdLst>
    <p:sldId id="293" r:id="rId2"/>
    <p:sldId id="294" r:id="rId3"/>
    <p:sldId id="295" r:id="rId4"/>
    <p:sldId id="296" r:id="rId5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93556" autoAdjust="0"/>
  </p:normalViewPr>
  <p:slideViewPr>
    <p:cSldViewPr>
      <p:cViewPr varScale="1">
        <p:scale>
          <a:sx n="75" d="100"/>
          <a:sy n="75" d="100"/>
        </p:scale>
        <p:origin x="1152" y="6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0042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20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http://www.franknicol.co.uk/product_images/c/13_0977_61__79287.jpg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1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http://www.erindustrial.com/images/zerimages/500/OSB-32125HR.jpg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7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http://www.erindustrial.com/images/zerimages/500/OSB-32125HR.jpg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6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sz="5330" b="1" dirty="0" smtClean="0"/>
              <a:t>Chassis Upgrades</a:t>
            </a:r>
            <a:endParaRPr lang="en-US" sz="5330" b="1"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284264" y="2286000"/>
            <a:ext cx="4186136" cy="30480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Differential Bar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Chassis Panel covers</a:t>
            </a:r>
            <a:endParaRPr lang="en-US" sz="2400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Battery Clips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Cross members</a:t>
            </a:r>
            <a:endParaRPr lang="en-US" sz="2400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54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5" name="Shape 155"/>
          <p:cNvSpPr/>
          <p:nvPr/>
        </p:nvSpPr>
        <p:spPr>
          <a:xfrm>
            <a:off x="9245600" y="6807200"/>
            <a:ext cx="730249" cy="7302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1447800"/>
            <a:ext cx="12731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Tasks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4270013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3093" y="1259431"/>
            <a:ext cx="5486400" cy="914400"/>
          </a:xfrm>
        </p:spPr>
        <p:txBody>
          <a:bodyPr/>
          <a:lstStyle/>
          <a:p>
            <a:pPr algn="ctr"/>
            <a:r>
              <a:rPr lang="en-US" dirty="0" smtClean="0"/>
              <a:t>Design Idea #1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87872" y="1998125"/>
            <a:ext cx="5501398" cy="5486399"/>
          </a:xfrm>
        </p:spPr>
        <p:txBody>
          <a:bodyPr/>
          <a:lstStyle/>
          <a:p>
            <a:r>
              <a:rPr lang="en-US" sz="2400" dirty="0" smtClean="0"/>
              <a:t>Pros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Rotary brush, its super effective.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Efficient.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Fast.</a:t>
            </a:r>
          </a:p>
          <a:p>
            <a:endParaRPr lang="en-US" sz="2400" dirty="0"/>
          </a:p>
          <a:p>
            <a:r>
              <a:rPr lang="en-US" sz="2400" dirty="0" smtClean="0"/>
              <a:t>Cons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Complex.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More possible failure points.</a:t>
            </a:r>
            <a:endParaRPr lang="en-US" sz="2400" dirty="0"/>
          </a:p>
        </p:txBody>
      </p:sp>
      <p:sp>
        <p:nvSpPr>
          <p:cNvPr id="5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83" y="2494514"/>
            <a:ext cx="3601548" cy="2642636"/>
          </a:xfrm>
          <a:prstGeom prst="rect">
            <a:avLst/>
          </a:prstGeom>
        </p:spPr>
      </p:pic>
      <p:sp>
        <p:nvSpPr>
          <p:cNvPr id="8" name="Shape 152"/>
          <p:cNvSpPr txBox="1">
            <a:spLocks/>
          </p:cNvSpPr>
          <p:nvPr/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r>
              <a:rPr lang="en-US" sz="5330" b="1" smtClean="0"/>
              <a:t>Solar Panel Cleaning Tool</a:t>
            </a:r>
            <a:endParaRPr lang="en-US" sz="5330" b="1" dirty="0"/>
          </a:p>
        </p:txBody>
      </p:sp>
    </p:spTree>
    <p:extLst>
      <p:ext uri="{BB962C8B-B14F-4D97-AF65-F5344CB8AC3E}">
        <p14:creationId xmlns:p14="http://schemas.microsoft.com/office/powerpoint/2010/main" val="25899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8800" y="1202252"/>
            <a:ext cx="5486400" cy="914400"/>
          </a:xfrm>
        </p:spPr>
        <p:txBody>
          <a:bodyPr/>
          <a:lstStyle/>
          <a:p>
            <a:pPr algn="ctr"/>
            <a:r>
              <a:rPr lang="en-US" dirty="0" smtClean="0"/>
              <a:t>Design Idea 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58601" y="1744126"/>
            <a:ext cx="5501398" cy="5486399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Simple.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Fewer points of failure.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Lower efficiency.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Not as effective.</a:t>
            </a:r>
          </a:p>
          <a:p>
            <a:endParaRPr lang="en-US" dirty="0" smtClean="0"/>
          </a:p>
        </p:txBody>
      </p:sp>
      <p:sp>
        <p:nvSpPr>
          <p:cNvPr id="5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971800"/>
            <a:ext cx="2164735" cy="2164735"/>
          </a:xfrm>
          <a:prstGeom prst="rect">
            <a:avLst/>
          </a:prstGeom>
        </p:spPr>
      </p:pic>
      <p:sp>
        <p:nvSpPr>
          <p:cNvPr id="8" name="Shape 152"/>
          <p:cNvSpPr txBox="1">
            <a:spLocks/>
          </p:cNvSpPr>
          <p:nvPr/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r>
              <a:rPr lang="en-US" sz="5330" b="1" smtClean="0"/>
              <a:t>Solar Panel Cleaning Tool</a:t>
            </a:r>
            <a:endParaRPr lang="en-US" sz="5330" b="1" dirty="0"/>
          </a:p>
        </p:txBody>
      </p:sp>
    </p:spTree>
    <p:extLst>
      <p:ext uri="{BB962C8B-B14F-4D97-AF65-F5344CB8AC3E}">
        <p14:creationId xmlns:p14="http://schemas.microsoft.com/office/powerpoint/2010/main" val="309888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8800" y="1104175"/>
            <a:ext cx="5486400" cy="914400"/>
          </a:xfrm>
        </p:spPr>
        <p:txBody>
          <a:bodyPr/>
          <a:lstStyle/>
          <a:p>
            <a:pPr algn="ctr"/>
            <a:r>
              <a:rPr lang="en-US" dirty="0" smtClean="0"/>
              <a:t>Design Idea #3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751068" y="2069968"/>
            <a:ext cx="6408931" cy="5486399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Simple.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Moderate points of failure.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Previous semester design, Few changes needed.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Cheap.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Low efficiency.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Not as effective.</a:t>
            </a:r>
          </a:p>
          <a:p>
            <a:endParaRPr lang="en-US" dirty="0" smtClean="0"/>
          </a:p>
        </p:txBody>
      </p:sp>
      <p:sp>
        <p:nvSpPr>
          <p:cNvPr id="5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" name="Shape 156"/>
          <p:cNvSpPr/>
          <p:nvPr/>
        </p:nvSpPr>
        <p:spPr>
          <a:xfrm>
            <a:off x="431801" y="2590800"/>
            <a:ext cx="2666999" cy="38245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7" name="Shape 152"/>
          <p:cNvSpPr txBox="1">
            <a:spLocks/>
          </p:cNvSpPr>
          <p:nvPr/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r>
              <a:rPr lang="en-US" sz="5330" b="1" smtClean="0"/>
              <a:t>Solar Panel Cleaning Tool</a:t>
            </a:r>
            <a:endParaRPr lang="en-US" sz="5330" b="1" dirty="0"/>
          </a:p>
        </p:txBody>
      </p:sp>
    </p:spTree>
    <p:extLst>
      <p:ext uri="{BB962C8B-B14F-4D97-AF65-F5344CB8AC3E}">
        <p14:creationId xmlns:p14="http://schemas.microsoft.com/office/powerpoint/2010/main" val="333839589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112</Words>
  <Application>Microsoft Office PowerPoint</Application>
  <PresentationFormat>Custom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/>
      <vt:lpstr>Chassis Upgrades</vt:lpstr>
      <vt:lpstr>Design Idea #1</vt:lpstr>
      <vt:lpstr>Design Idea #2</vt:lpstr>
      <vt:lpstr>Design Idea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Jeffrey</cp:lastModifiedBy>
  <cp:revision>46</cp:revision>
  <dcterms:modified xsi:type="dcterms:W3CDTF">2014-03-07T19:50:17Z</dcterms:modified>
</cp:coreProperties>
</file>