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64" r:id="rId3"/>
    <p:sldId id="257" r:id="rId4"/>
    <p:sldId id="265" r:id="rId5"/>
    <p:sldId id="269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1958" autoAdjust="0"/>
  </p:normalViewPr>
  <p:slideViewPr>
    <p:cSldViewPr>
      <p:cViewPr>
        <p:scale>
          <a:sx n="75" d="100"/>
          <a:sy n="75" d="100"/>
        </p:scale>
        <p:origin x="-37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3473-54A4-478D-935B-1C3E63E40853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89CD9-5F51-45BA-9AE5-C82FCB289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7244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4102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90600" y="2514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24400" y="2514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5146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38400" y="381000"/>
            <a:ext cx="6705600" cy="1676400"/>
          </a:xfrm>
        </p:spPr>
        <p:txBody>
          <a:bodyPr/>
          <a:lstStyle/>
          <a:p>
            <a:r>
              <a:rPr lang="ru-RU" sz="4000" dirty="0" smtClean="0"/>
              <a:t>База данных «Гостиница»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62600"/>
            <a:ext cx="6480048" cy="1295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Делал: Семёнов Алексей Сергеевич</a:t>
            </a:r>
          </a:p>
          <a:p>
            <a:r>
              <a:rPr lang="ru-RU" dirty="0" smtClean="0"/>
              <a:t>Группа 2</a:t>
            </a:r>
            <a:r>
              <a:rPr lang="en-US" dirty="0" smtClean="0"/>
              <a:t>/</a:t>
            </a:r>
            <a:r>
              <a:rPr lang="ru-RU" dirty="0" smtClean="0"/>
              <a:t>47</a:t>
            </a:r>
          </a:p>
          <a:p>
            <a:r>
              <a:rPr lang="ru-RU" dirty="0" smtClean="0"/>
              <a:t>Руководитель: к.т.н. Константинов Е.С.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l\Pictures\QIP Shot\1\QIP Shot - Screen 0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14718" cy="458977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334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Формы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l\Pictures\QIP Shot\1\QIP Shot - Screen 06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4134" y="0"/>
            <a:ext cx="5535567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34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Формы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l\Pictures\QIP Shot\1\QIP Shot - Screen 0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4724400" cy="3737601"/>
          </a:xfrm>
          <a:prstGeom prst="rect">
            <a:avLst/>
          </a:prstGeom>
          <a:noFill/>
        </p:spPr>
      </p:pic>
      <p:pic>
        <p:nvPicPr>
          <p:cNvPr id="3" name="Picture 2" descr="C:\Users\l\Pictures\QIP Shot\1\QIP Shot - Screen 06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0"/>
            <a:ext cx="4572001" cy="3733800"/>
          </a:xfrm>
          <a:prstGeom prst="rect">
            <a:avLst/>
          </a:prstGeom>
          <a:noFill/>
        </p:spPr>
      </p:pic>
      <p:pic>
        <p:nvPicPr>
          <p:cNvPr id="4" name="Picture 2" descr="C:\Users\l\Pictures\QIP Shot\1\QIP Shot - Screen 06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57601"/>
            <a:ext cx="4572000" cy="3200400"/>
          </a:xfrm>
          <a:prstGeom prst="rect">
            <a:avLst/>
          </a:prstGeom>
          <a:noFill/>
        </p:spPr>
      </p:pic>
      <p:pic>
        <p:nvPicPr>
          <p:cNvPr id="5" name="Picture 2" descr="C:\Users\l\Pictures\QIP Shot\1\QIP Shot - Screen 06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657601"/>
            <a:ext cx="4572000" cy="32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610600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\Pictures\QIP Shot\3\QIP Shot - Screen 06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91873"/>
            <a:ext cx="6553200" cy="41716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8935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Получаем запрос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\Pictures\QIP Shot\3\QIP Shot - Screen 0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14400"/>
            <a:ext cx="4788477" cy="990600"/>
          </a:xfrm>
          <a:prstGeom prst="rect">
            <a:avLst/>
          </a:prstGeom>
          <a:noFill/>
        </p:spPr>
      </p:pic>
      <p:pic>
        <p:nvPicPr>
          <p:cNvPr id="2051" name="Picture 3" descr="C:\Users\l\Pictures\QIP Shot\3\QIP Shot - Screen 07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42527"/>
            <a:ext cx="6096000" cy="49154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271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Запрос в режиме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sql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и </a:t>
            </a:r>
          </a:p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в режиме конструктора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\Pictures\QIP Shot\3\QIP Shot - Screen 07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47069"/>
            <a:ext cx="8839200" cy="5210932"/>
          </a:xfrm>
          <a:prstGeom prst="rect">
            <a:avLst/>
          </a:prstGeom>
          <a:noFill/>
        </p:spPr>
      </p:pic>
      <p:pic>
        <p:nvPicPr>
          <p:cNvPr id="3076" name="Picture 4" descr="C:\Users\l\Pictures\QIP Shot\3\QIP Shot - Screen 0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2" y="914400"/>
            <a:ext cx="9010808" cy="609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l\Pictures\QIP Shot\3\QIP Shot - Screen 07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05000"/>
            <a:ext cx="3680459" cy="1752600"/>
          </a:xfrm>
          <a:prstGeom prst="rect">
            <a:avLst/>
          </a:prstGeom>
          <a:noFill/>
        </p:spPr>
      </p:pic>
      <p:pic>
        <p:nvPicPr>
          <p:cNvPr id="4100" name="Picture 4" descr="C:\Users\l\Pictures\QIP Shot\3\QIP Shot - Screen 0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061" y="4038600"/>
            <a:ext cx="9155061" cy="2819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\Pictures\QIP Shot\1\QIP Shot - Screen 0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62545"/>
            <a:ext cx="4876800" cy="443345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Все запросы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l\Pictures\QIP Shot\5\QIP Shot - Screen 0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81199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26654" y="-76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l\Pictures\QIP Shot\5\QIP Shot - Screen 0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56777" cy="420211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Создание кнопок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42672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Требуется создать БД «Гостиница» в программе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Office Access 2007</a:t>
            </a:r>
            <a:endParaRPr lang="ru-RU" sz="2800" dirty="0"/>
          </a:p>
        </p:txBody>
      </p:sp>
      <p:pic>
        <p:nvPicPr>
          <p:cNvPr id="1026" name="Picture 2" descr="C:\Users\l\Desktop\ms_access_200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92383"/>
            <a:ext cx="5181600" cy="270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l\Pictures\QIP Shot\5\QIP Shot - Screen 08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349613" cy="4191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Создание кнопок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\Pictures\QIP Shot\4\QIP Shot - Screen 0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54172"/>
            <a:ext cx="7467600" cy="42475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Создание кнопок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\Pictures\QIP Shot\Новая папка (2)\QIP Shot - Screen 0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988042"/>
            <a:ext cx="2790825" cy="564135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\Pictures\QIP Shot\Новая папка (2)\QIP Shot - Screen 0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6110740" cy="5486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\Pictures\QIP Shot\Новая папка (2)\QIP Shot - Screen 08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542" y="1143000"/>
            <a:ext cx="6506258" cy="541967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\Pictures\QIP Shot\Новая папка (2)\QIP Shot - Screen 086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781800" cy="534994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02854" y="11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4267200"/>
          </a:xfrm>
        </p:spPr>
        <p:txBody>
          <a:bodyPr/>
          <a:lstStyle/>
          <a:p>
            <a:pPr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1524000"/>
            <a:ext cx="7315200" cy="715963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267200"/>
          </a:xfrm>
        </p:spPr>
        <p:txBody>
          <a:bodyPr/>
          <a:lstStyle/>
          <a:p>
            <a:pPr>
              <a:buNone/>
            </a:pPr>
            <a:r>
              <a:rPr lang="ru-RU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Задача </a:t>
            </a:r>
            <a:r>
              <a:rPr lang="ru-RU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информационная поддержка </a:t>
            </a:r>
            <a:r>
              <a:rPr lang="ru-RU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деятельности гостиницы. БД должна осуществлять: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Ведение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списка постояльцев;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Учёт забронированных мест; </a:t>
            </a:r>
            <a:endParaRPr lang="ru-RU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Ведение архива выбывших постояльцев за последний год</a:t>
            </a:r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Выдачу информации по конкретному номеру;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Список забронированных </a:t>
            </a:r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свободных номеров;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Список наличия брони по имени </a:t>
            </a:r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клиента.</a:t>
            </a:r>
            <a:endParaRPr lang="ru-RU" sz="2700" dirty="0" smtClean="0"/>
          </a:p>
          <a:p>
            <a:pPr marL="514350" indent="-514350">
              <a:buFont typeface="+mj-lt"/>
              <a:buAutoNum type="arabicParenR"/>
            </a:pPr>
            <a:endParaRPr lang="ru-RU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:\КУРСАЧ\Скриншоты\QIP Shot\Курсач\QIP Shot - Screen 0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l\Pictures\QIP Shot\Новая папка\QIP Shot - Screen 0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828363" cy="426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513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Заполняем таблицы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\Pictures\QIP Shot\2\QIP Shot - Screen 0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0"/>
            <a:ext cx="4495800" cy="3352800"/>
          </a:xfrm>
          <a:prstGeom prst="rect">
            <a:avLst/>
          </a:prstGeom>
          <a:noFill/>
        </p:spPr>
      </p:pic>
      <p:pic>
        <p:nvPicPr>
          <p:cNvPr id="4" name="Picture 3" descr="C:\Users\l\Pictures\QIP Shot\2\QIP Shot - Screen 0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200400"/>
            <a:ext cx="5257801" cy="3676614"/>
          </a:xfrm>
          <a:prstGeom prst="rect">
            <a:avLst/>
          </a:prstGeom>
          <a:noFill/>
        </p:spPr>
      </p:pic>
      <p:pic>
        <p:nvPicPr>
          <p:cNvPr id="4099" name="Picture 3" descr="C:\Users\l\Pictures\QIP Shot\2\QIP Shot - Screen 0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4648200" cy="32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\Pictures\QIP Shot\1\QIP Shot - Screen 0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78621"/>
            <a:ext cx="6629400" cy="451737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5135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Получаем форму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\Pictures\QIP Shot\1\QIP Shot - Screen 0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364549" cy="304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334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Формы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\Pictures\QIP Shot\1\QIP Shot - Screen 0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347787"/>
            <a:ext cx="4581624" cy="551021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334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Формы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">
      <a:dk1>
        <a:srgbClr val="4D4D4D"/>
      </a:dk1>
      <a:lt1>
        <a:srgbClr val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FFFFFF"/>
      </a:accent3>
      <a:accent4>
        <a:srgbClr val="404040"/>
      </a:accent4>
      <a:accent5>
        <a:srgbClr val="FFCAAD"/>
      </a:accent5>
      <a:accent6>
        <a:srgbClr val="008A00"/>
      </a:accent6>
      <a:hlink>
        <a:srgbClr val="3366FF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583C0"/>
        </a:lt2>
        <a:accent1>
          <a:srgbClr val="35AEE3"/>
        </a:accent1>
        <a:accent2>
          <a:srgbClr val="FCB13C"/>
        </a:accent2>
        <a:accent3>
          <a:srgbClr val="FFFFFF"/>
        </a:accent3>
        <a:accent4>
          <a:srgbClr val="404040"/>
        </a:accent4>
        <a:accent5>
          <a:srgbClr val="AED3EF"/>
        </a:accent5>
        <a:accent6>
          <a:srgbClr val="E4A035"/>
        </a:accent6>
        <a:hlink>
          <a:srgbClr val="F15F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2583C0"/>
        </a:lt2>
        <a:accent1>
          <a:srgbClr val="2994CC"/>
        </a:accent1>
        <a:accent2>
          <a:srgbClr val="2E9FD7"/>
        </a:accent2>
        <a:accent3>
          <a:srgbClr val="FFFFFF"/>
        </a:accent3>
        <a:accent4>
          <a:srgbClr val="404040"/>
        </a:accent4>
        <a:accent5>
          <a:srgbClr val="ACC8E2"/>
        </a:accent5>
        <a:accent6>
          <a:srgbClr val="2990C3"/>
        </a:accent6>
        <a:hlink>
          <a:srgbClr val="35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F15F23"/>
        </a:lt2>
        <a:accent1>
          <a:srgbClr val="F47D2B"/>
        </a:accent1>
        <a:accent2>
          <a:srgbClr val="F69230"/>
        </a:accent2>
        <a:accent3>
          <a:srgbClr val="FFFFFF"/>
        </a:accent3>
        <a:accent4>
          <a:srgbClr val="404040"/>
        </a:accent4>
        <a:accent5>
          <a:srgbClr val="F8BFAC"/>
        </a:accent5>
        <a:accent6>
          <a:srgbClr val="DF842A"/>
        </a:accent6>
        <a:hlink>
          <a:srgbClr val="FCB13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412</TotalTime>
  <Words>80</Words>
  <Application>Microsoft Office PowerPoint</Application>
  <PresentationFormat>Экран (4:3)</PresentationFormat>
  <Paragraphs>53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powerpoint-template-24</vt:lpstr>
      <vt:lpstr>База данных «Гостиница»</vt:lpstr>
      <vt:lpstr>Предметная область</vt:lpstr>
      <vt:lpstr>Техническое задание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</dc:creator>
  <cp:lastModifiedBy>Valued eMachines Customer</cp:lastModifiedBy>
  <cp:revision>45</cp:revision>
  <dcterms:created xsi:type="dcterms:W3CDTF">2014-12-25T11:56:30Z</dcterms:created>
  <dcterms:modified xsi:type="dcterms:W3CDTF">2014-12-26T11:00:20Z</dcterms:modified>
</cp:coreProperties>
</file>