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F975A-7796-4C35-B05D-71722EF7F3C9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D1FC-8442-4789-AE9C-44468A96EF1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B5A-51F1-4E20-8175-9C4337C0C0D4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94C0-12CE-4327-8EFA-DC7EA956F474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841B-A6FB-4782-9456-F6D5AA3A2BE9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DD6D-2591-4423-92B4-004447DB7DAF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690A-3BEC-4ADB-8510-ECF60AA8E347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1349-7132-4BB8-A532-80AD61AF68C1}" type="datetime1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EAE0-1F56-4457-84F3-670CB1A6CF64}" type="datetime1">
              <a:rPr lang="ru-RU" smtClean="0"/>
              <a:t>26.12.2014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C15B-4404-4E1F-B8D3-FC05ABC295FB}" type="datetime1">
              <a:rPr lang="ru-RU" smtClean="0"/>
              <a:t>26.12.2014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7F5E-E3FA-48FD-B844-1B7E1A09AF7F}" type="datetime1">
              <a:rPr lang="ru-RU" smtClean="0"/>
              <a:t>26.12.2014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8248-CCAB-49C4-89A0-A77132864960}" type="datetime1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0402-F3B6-4B24-A290-52A81D3624BA}" type="datetime1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4E80-8984-4B11-A644-007948C2C92E}" type="datetime1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440159"/>
          </a:xfrm>
        </p:spPr>
        <p:txBody>
          <a:bodyPr/>
          <a:lstStyle/>
          <a:p>
            <a:r>
              <a:rPr lang="ru-RU" dirty="0" smtClean="0"/>
              <a:t>База данных «Справочник стран мира и городов»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992888" cy="175260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Выполнил: Лобанов Дмитрий Николаевич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Группа 2/47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Руководитель: к.т.н. Константинов Е.С.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2050" name="Picture 2" descr="C:\Documents and Settings\Коля\Рабочий стол\Новая папка (4)\формы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324600" cy="3743325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кнопок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3074" name="Picture 2" descr="C:\Documents and Settings\Коля\Рабочий стол\Новая папка (4)\кнопки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5832648" cy="3265883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Создания кнопок главного меню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Documents and Settings\Коля\Рабочий стол\Новая папка (4)\кнопкуи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4448175" cy="3095625"/>
          </a:xfrm>
          <a:prstGeom prst="rect">
            <a:avLst/>
          </a:prstGeom>
          <a:noFill/>
        </p:spPr>
      </p:pic>
      <p:pic>
        <p:nvPicPr>
          <p:cNvPr id="4099" name="Picture 3" descr="C:\Documents and Settings\Коля\Рабочий стол\Новая папка (4)\кнопки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492896"/>
            <a:ext cx="4114800" cy="3714750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5122" name="Picture 2" descr="C:\Documents and Settings\Коля\Рабочий стол\Новая папка (4)\оформ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28800"/>
            <a:ext cx="5112568" cy="4562941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6000" dirty="0" smtClean="0">
                <a:latin typeface="Impact" pitchFamily="34" charset="0"/>
              </a:rPr>
              <a:t>  </a:t>
            </a:r>
          </a:p>
          <a:p>
            <a:pPr>
              <a:buNone/>
            </a:pPr>
            <a:r>
              <a:rPr lang="ru-RU" sz="6000" dirty="0" smtClean="0">
                <a:latin typeface="Impact" pitchFamily="34" charset="0"/>
              </a:rPr>
              <a:t>	Спасибо за внимание!</a:t>
            </a:r>
            <a:endParaRPr lang="ru-RU" sz="6000" dirty="0">
              <a:latin typeface="Impact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Нужно создать базу данных «Справочник стран мира и городов» в </a:t>
            </a:r>
            <a:r>
              <a:rPr lang="en-US" dirty="0" smtClean="0"/>
              <a:t>Microsoft Office Access 2007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</a:t>
            </a:r>
          </a:p>
          <a:p>
            <a:pPr>
              <a:buNone/>
            </a:pPr>
            <a:r>
              <a:rPr lang="ru-RU" dirty="0" smtClean="0"/>
              <a:t>	 «Справочник о странах мира и городах» подразумевает нахождение в базе данных информацию о расположении стран на континентах, их столицах, названии их валюты, численности населения, данные о крупнейших городах и числе жителей в них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таблиц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1026" name="Picture 2" descr="C:\Documents and Settings\Коля\Рабочий стол\Новая папка (4)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3429001" cy="1685925"/>
          </a:xfrm>
          <a:prstGeom prst="rect">
            <a:avLst/>
          </a:prstGeom>
          <a:noFill/>
        </p:spPr>
      </p:pic>
      <p:pic>
        <p:nvPicPr>
          <p:cNvPr id="1027" name="Picture 3" descr="C:\Documents and Settings\Коля\Рабочий стол\Новая папка (4)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9796" y="1584816"/>
            <a:ext cx="3409950" cy="1676400"/>
          </a:xfrm>
          <a:prstGeom prst="rect">
            <a:avLst/>
          </a:prstGeom>
          <a:noFill/>
        </p:spPr>
      </p:pic>
      <p:pic>
        <p:nvPicPr>
          <p:cNvPr id="1028" name="Picture 4" descr="C:\Documents and Settings\Коля\Рабочий стол\Новая папка (4)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996952"/>
            <a:ext cx="3390900" cy="1314450"/>
          </a:xfrm>
          <a:prstGeom prst="rect">
            <a:avLst/>
          </a:prstGeom>
          <a:noFill/>
        </p:spPr>
      </p:pic>
      <p:pic>
        <p:nvPicPr>
          <p:cNvPr id="1029" name="Picture 5" descr="C:\Documents and Settings\Коля\Рабочий стол\Новая папка (4)\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005064"/>
            <a:ext cx="3390900" cy="1295400"/>
          </a:xfrm>
          <a:prstGeom prst="rect">
            <a:avLst/>
          </a:prstGeom>
          <a:noFill/>
        </p:spPr>
      </p:pic>
      <p:pic>
        <p:nvPicPr>
          <p:cNvPr id="1030" name="Picture 6" descr="C:\Documents and Settings\Коля\Рабочий стол\Новая папка (4)\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4149080"/>
            <a:ext cx="3352800" cy="1657350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 схемы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 descr="C:\Documents and Settings\Коля\Рабочий стол\Новая папка (4)\Снимок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44824"/>
            <a:ext cx="7524750" cy="4457700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таблиц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3076" name="Picture 4" descr="C:\Documents and Settings\Коля\Рабочий стол\Новая папка (4)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772816"/>
            <a:ext cx="5167672" cy="2487006"/>
          </a:xfrm>
          <a:prstGeom prst="rect">
            <a:avLst/>
          </a:prstGeom>
          <a:noFill/>
        </p:spPr>
      </p:pic>
      <p:pic>
        <p:nvPicPr>
          <p:cNvPr id="3077" name="Picture 5" descr="C:\Documents and Settings\Коля\Рабочий стол\Новая папка (4)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429000"/>
            <a:ext cx="2143125" cy="1400175"/>
          </a:xfrm>
          <a:prstGeom prst="rect">
            <a:avLst/>
          </a:prstGeom>
          <a:noFill/>
        </p:spPr>
      </p:pic>
      <p:pic>
        <p:nvPicPr>
          <p:cNvPr id="3078" name="Picture 6" descr="C:\Documents and Settings\Коля\Рабочий стол\Новая папка (4)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941168"/>
            <a:ext cx="1990725" cy="1390650"/>
          </a:xfrm>
          <a:prstGeom prst="rect">
            <a:avLst/>
          </a:prstGeom>
          <a:noFill/>
        </p:spPr>
      </p:pic>
      <p:pic>
        <p:nvPicPr>
          <p:cNvPr id="3079" name="Picture 7" descr="C:\Documents and Settings\Коля\Рабочий стол\Новая папка (4)\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4437112"/>
            <a:ext cx="5705475" cy="1371600"/>
          </a:xfrm>
          <a:prstGeom prst="rect">
            <a:avLst/>
          </a:prstGeom>
          <a:noFill/>
        </p:spPr>
      </p:pic>
      <p:pic>
        <p:nvPicPr>
          <p:cNvPr id="3080" name="Picture 8" descr="C:\Documents and Settings\Коля\Рабочий стол\Новая папка (4)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3" y="1556792"/>
            <a:ext cx="2651473" cy="1728192"/>
          </a:xfrm>
          <a:prstGeom prst="rect">
            <a:avLst/>
          </a:prstGeom>
          <a:noFill/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4098" name="Picture 2" descr="C:\Documents and Settings\Коля\Рабочий стол\Новая папка (4)\Запрс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84784"/>
            <a:ext cx="5194927" cy="4505086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 на города </a:t>
            </a:r>
            <a:r>
              <a:rPr lang="ru-RU" dirty="0" err="1" smtClean="0"/>
              <a:t>миллионники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SELECT </a:t>
            </a:r>
            <a:r>
              <a:rPr lang="ru-RU" dirty="0" err="1" smtClean="0"/>
              <a:t>Города.Город</a:t>
            </a:r>
            <a:r>
              <a:rPr lang="ru-RU" dirty="0" smtClean="0"/>
              <a:t>, </a:t>
            </a:r>
            <a:r>
              <a:rPr lang="ru-RU" dirty="0" err="1" smtClean="0"/>
              <a:t>Города.Население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FROM Города</a:t>
            </a:r>
          </a:p>
          <a:p>
            <a:pPr>
              <a:buNone/>
            </a:pPr>
            <a:r>
              <a:rPr lang="ru-RU" dirty="0" smtClean="0"/>
              <a:t>WHERE (((</a:t>
            </a:r>
            <a:r>
              <a:rPr lang="ru-RU" dirty="0" err="1" smtClean="0"/>
              <a:t>Города.Население</a:t>
            </a:r>
            <a:r>
              <a:rPr lang="ru-RU" dirty="0" smtClean="0"/>
              <a:t>)&gt;999999));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форм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1026" name="Picture 2" descr="C:\Documents and Settings\Коля\Рабочий стол\Новая папка (4)\формы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4414901" cy="2968352"/>
          </a:xfrm>
          <a:prstGeom prst="rect">
            <a:avLst/>
          </a:prstGeom>
          <a:noFill/>
        </p:spPr>
      </p:pic>
      <p:pic>
        <p:nvPicPr>
          <p:cNvPr id="1027" name="Picture 3" descr="C:\Documents and Settings\Коля\Рабочий стол\Новая папка (4)\формы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284984"/>
            <a:ext cx="4322522" cy="2906241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93</Words>
  <Application>Microsoft Office PowerPoint</Application>
  <PresentationFormat>Экран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База данных «Справочник стран мира и городов»</vt:lpstr>
      <vt:lpstr>Предметная область</vt:lpstr>
      <vt:lpstr>Техническое задание</vt:lpstr>
      <vt:lpstr>Создание таблиц</vt:lpstr>
      <vt:lpstr>Декомпозиция схемы данных</vt:lpstr>
      <vt:lpstr>Заполнение таблиц</vt:lpstr>
      <vt:lpstr>Запросы</vt:lpstr>
      <vt:lpstr>Запрос на города миллионники</vt:lpstr>
      <vt:lpstr>Создание форм</vt:lpstr>
      <vt:lpstr>Форма</vt:lpstr>
      <vt:lpstr>Создание кнопок</vt:lpstr>
      <vt:lpstr>Создания кнопок главного меню</vt:lpstr>
      <vt:lpstr>Итог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Valued eMachines Customer</cp:lastModifiedBy>
  <cp:revision>48</cp:revision>
  <dcterms:modified xsi:type="dcterms:W3CDTF">2014-12-26T10:00:12Z</dcterms:modified>
</cp:coreProperties>
</file>