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62" r:id="rId7"/>
    <p:sldId id="265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C782-24F4-49BC-8272-D147A9DF1BCC}" type="datetimeFigureOut">
              <a:rPr lang="ru-RU" smtClean="0"/>
              <a:t>29.12.2014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5435-61B5-41D5-B291-CB97093F6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51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C782-24F4-49BC-8272-D147A9DF1BCC}" type="datetimeFigureOut">
              <a:rPr lang="ru-RU" smtClean="0"/>
              <a:t>29.12.2014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5435-61B5-41D5-B291-CB97093F6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45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C782-24F4-49BC-8272-D147A9DF1BCC}" type="datetimeFigureOut">
              <a:rPr lang="ru-RU" smtClean="0"/>
              <a:t>29.12.2014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5435-61B5-41D5-B291-CB97093F6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33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C782-24F4-49BC-8272-D147A9DF1BCC}" type="datetimeFigureOut">
              <a:rPr lang="ru-RU" smtClean="0"/>
              <a:t>29.12.2014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5435-61B5-41D5-B291-CB97093F6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24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C782-24F4-49BC-8272-D147A9DF1BCC}" type="datetimeFigureOut">
              <a:rPr lang="ru-RU" smtClean="0"/>
              <a:t>29.12.2014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5435-61B5-41D5-B291-CB97093F6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02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C782-24F4-49BC-8272-D147A9DF1BCC}" type="datetimeFigureOut">
              <a:rPr lang="ru-RU" smtClean="0"/>
              <a:t>29.12.2014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5435-61B5-41D5-B291-CB97093F6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55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C782-24F4-49BC-8272-D147A9DF1BCC}" type="datetimeFigureOut">
              <a:rPr lang="ru-RU" smtClean="0"/>
              <a:t>29.12.2014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5435-61B5-41D5-B291-CB97093F6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06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C782-24F4-49BC-8272-D147A9DF1BCC}" type="datetimeFigureOut">
              <a:rPr lang="ru-RU" smtClean="0"/>
              <a:t>29.12.2014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5435-61B5-41D5-B291-CB97093F6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87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C782-24F4-49BC-8272-D147A9DF1BCC}" type="datetimeFigureOut">
              <a:rPr lang="ru-RU" smtClean="0"/>
              <a:t>29.12.2014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5435-61B5-41D5-B291-CB97093F6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C782-24F4-49BC-8272-D147A9DF1BCC}" type="datetimeFigureOut">
              <a:rPr lang="ru-RU" smtClean="0"/>
              <a:t>29.12.2014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5435-61B5-41D5-B291-CB97093F6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82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C782-24F4-49BC-8272-D147A9DF1BCC}" type="datetimeFigureOut">
              <a:rPr lang="ru-RU" smtClean="0"/>
              <a:t>29.12.2014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5435-61B5-41D5-B291-CB97093F6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42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CC782-24F4-49BC-8272-D147A9DF1BCC}" type="datetimeFigureOut">
              <a:rPr lang="ru-RU" smtClean="0"/>
              <a:t>29.12.2014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B5435-61B5-41D5-B291-CB97093F6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03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50484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/>
              <a:t>База данных: «</a:t>
            </a:r>
            <a:r>
              <a:rPr lang="ru-RU" sz="4000" dirty="0"/>
              <a:t>П</a:t>
            </a:r>
            <a:r>
              <a:rPr lang="ru-RU" sz="4000" dirty="0" smtClean="0"/>
              <a:t>рограммная система, предназначенная </a:t>
            </a:r>
            <a:r>
              <a:rPr lang="ru-RU" sz="4000" dirty="0"/>
              <a:t>для организаторов соревнований по футболу в рамках первенства страны</a:t>
            </a:r>
            <a:r>
              <a:rPr lang="ru-RU" sz="4000" dirty="0" smtClean="0"/>
              <a:t>.»</a:t>
            </a:r>
            <a:r>
              <a:rPr lang="ru-RU" sz="4000" dirty="0"/>
              <a:t/>
            </a:r>
            <a:br>
              <a:rPr lang="ru-RU" sz="4000" dirty="0"/>
            </a:b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825196"/>
            <a:ext cx="9144000" cy="1655762"/>
          </a:xfrm>
        </p:spPr>
        <p:txBody>
          <a:bodyPr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Выполнил: Ульянин Николай Андреевич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Группа 2/47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Руководитель: к.т.н. Константинов Е.С. </a:t>
            </a:r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52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379525" cy="917410"/>
          </a:xfrm>
        </p:spPr>
        <p:txBody>
          <a:bodyPr/>
          <a:lstStyle/>
          <a:p>
            <a:pPr algn="ctr"/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7200" dirty="0">
                <a:latin typeface="Impact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19447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Техническое</a:t>
            </a:r>
            <a:r>
              <a:rPr lang="ru-RU" dirty="0" smtClean="0"/>
              <a:t> </a:t>
            </a:r>
            <a:r>
              <a:rPr lang="ru-RU" b="1" dirty="0" smtClean="0"/>
              <a:t>задание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71297"/>
            <a:ext cx="10515600" cy="1867601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 smtClean="0"/>
              <a:t>Разрабатываемая </a:t>
            </a:r>
            <a:r>
              <a:rPr lang="ru-RU" b="1" dirty="0"/>
              <a:t>система должна обеспечивать</a:t>
            </a:r>
            <a:r>
              <a:rPr lang="ru-RU" dirty="0"/>
              <a:t> хранение сведений о командах, участвующих в первенстве, об игроках команд, о расписании встреч и их результатах, о цене билетов на игры.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30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И</a:t>
            </a:r>
            <a:r>
              <a:rPr lang="ru-RU" b="1" dirty="0" smtClean="0"/>
              <a:t>нструмент для реализации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7659" y="4151085"/>
            <a:ext cx="3657917" cy="171922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38200" y="1803553"/>
            <a:ext cx="96952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В качестве инструмента для  реализации базы данных использовалась СУБД  </a:t>
            </a:r>
            <a:r>
              <a:rPr lang="en-US" sz="2800" dirty="0" smtClean="0"/>
              <a:t>Microsoft</a:t>
            </a:r>
            <a:r>
              <a:rPr lang="ru-RU" sz="2800" dirty="0" smtClean="0"/>
              <a:t> </a:t>
            </a:r>
            <a:r>
              <a:rPr lang="ru-RU" sz="2800" dirty="0" err="1" smtClean="0"/>
              <a:t>Access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9238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324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Декомпозиция схемы данных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886" y="1223158"/>
            <a:ext cx="8671280" cy="5367647"/>
          </a:xfrm>
        </p:spPr>
      </p:pic>
    </p:spTree>
    <p:extLst>
      <p:ext uri="{BB962C8B-B14F-4D97-AF65-F5344CB8AC3E}">
        <p14:creationId xmlns:p14="http://schemas.microsoft.com/office/powerpoint/2010/main" val="378301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12761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Заполнение таблиц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50" y="997528"/>
            <a:ext cx="10782150" cy="5860472"/>
          </a:xfrm>
        </p:spPr>
      </p:pic>
    </p:spTree>
    <p:extLst>
      <p:ext uri="{BB962C8B-B14F-4D97-AF65-F5344CB8AC3E}">
        <p14:creationId xmlns:p14="http://schemas.microsoft.com/office/powerpoint/2010/main" val="397239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Создание запросов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9360"/>
            <a:ext cx="7956468" cy="4276912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24" y="5670295"/>
            <a:ext cx="8249801" cy="80021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794668" y="1520044"/>
            <a:ext cx="31944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режиме SQL:</a:t>
            </a:r>
          </a:p>
          <a:p>
            <a:r>
              <a:rPr lang="en-US" dirty="0" smtClean="0"/>
              <a:t>SELECT </a:t>
            </a:r>
            <a:r>
              <a:rPr lang="ru-RU" dirty="0" err="1"/>
              <a:t>Игроки.Имя</a:t>
            </a:r>
            <a:r>
              <a:rPr lang="ru-RU" dirty="0"/>
              <a:t>, </a:t>
            </a:r>
            <a:r>
              <a:rPr lang="ru-RU" dirty="0" err="1"/>
              <a:t>Игроки.Фамилия</a:t>
            </a:r>
            <a:r>
              <a:rPr lang="ru-RU" dirty="0"/>
              <a:t>, </a:t>
            </a:r>
            <a:r>
              <a:rPr lang="ru-RU" dirty="0" err="1"/>
              <a:t>Игроки.Отчество</a:t>
            </a:r>
            <a:r>
              <a:rPr lang="ru-RU" dirty="0"/>
              <a:t>, </a:t>
            </a:r>
            <a:r>
              <a:rPr lang="ru-RU" dirty="0" err="1"/>
              <a:t>Игроки.Амплуа</a:t>
            </a:r>
            <a:r>
              <a:rPr lang="ru-RU" dirty="0"/>
              <a:t>, </a:t>
            </a:r>
            <a:r>
              <a:rPr lang="ru-RU" dirty="0" err="1"/>
              <a:t>Игроки.Возраст</a:t>
            </a:r>
            <a:r>
              <a:rPr lang="ru-RU" dirty="0"/>
              <a:t>, Игроки.[Код команды], </a:t>
            </a:r>
            <a:r>
              <a:rPr lang="ru-RU" dirty="0" err="1"/>
              <a:t>Команды.Название</a:t>
            </a:r>
            <a:endParaRPr lang="ru-RU" dirty="0"/>
          </a:p>
          <a:p>
            <a:r>
              <a:rPr lang="en-US" dirty="0"/>
              <a:t>FROM </a:t>
            </a:r>
            <a:r>
              <a:rPr lang="ru-RU" dirty="0"/>
              <a:t>Команды </a:t>
            </a:r>
            <a:r>
              <a:rPr lang="en-US" dirty="0"/>
              <a:t>INNER JOIN </a:t>
            </a:r>
            <a:r>
              <a:rPr lang="ru-RU" dirty="0"/>
              <a:t>Игроки </a:t>
            </a:r>
            <a:r>
              <a:rPr lang="en-US" dirty="0"/>
              <a:t>ON </a:t>
            </a:r>
            <a:r>
              <a:rPr lang="ru-RU" dirty="0"/>
              <a:t>Команды.[Код команды] = Игроки.[Код команды]</a:t>
            </a:r>
          </a:p>
          <a:p>
            <a:r>
              <a:rPr lang="en-US" dirty="0"/>
              <a:t>ORDER BY </a:t>
            </a:r>
            <a:r>
              <a:rPr lang="ru-RU" dirty="0" err="1"/>
              <a:t>Игроки.Возраст</a:t>
            </a:r>
            <a:r>
              <a:rPr lang="ru-RU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50316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Создание форм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798" y="2820486"/>
            <a:ext cx="5402859" cy="3497089"/>
          </a:xfrm>
          <a:prstGeom prst="rect">
            <a:avLst/>
          </a:prstGeom>
        </p:spPr>
      </p:pic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13" y="1322174"/>
            <a:ext cx="5391902" cy="3505689"/>
          </a:xfrm>
        </p:spPr>
      </p:pic>
    </p:spTree>
    <p:extLst>
      <p:ext uri="{BB962C8B-B14F-4D97-AF65-F5344CB8AC3E}">
        <p14:creationId xmlns:p14="http://schemas.microsoft.com/office/powerpoint/2010/main" val="686959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Итог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30" y="2207861"/>
            <a:ext cx="9657082" cy="2340388"/>
          </a:xfrm>
        </p:spPr>
      </p:pic>
    </p:spTree>
    <p:extLst>
      <p:ext uri="{BB962C8B-B14F-4D97-AF65-F5344CB8AC3E}">
        <p14:creationId xmlns:p14="http://schemas.microsoft.com/office/powerpoint/2010/main" val="299021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Кнопки главного меню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5876"/>
            <a:ext cx="9954818" cy="2202393"/>
          </a:xfrm>
        </p:spPr>
      </p:pic>
    </p:spTree>
    <p:extLst>
      <p:ext uri="{BB962C8B-B14F-4D97-AF65-F5344CB8AC3E}">
        <p14:creationId xmlns:p14="http://schemas.microsoft.com/office/powerpoint/2010/main" val="7643210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137</Words>
  <Application>Microsoft Office PowerPoint</Application>
  <PresentationFormat>Широкоэкранный</PresentationFormat>
  <Paragraphs>19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Impact</vt:lpstr>
      <vt:lpstr>Тема Office</vt:lpstr>
      <vt:lpstr>База данных: «Программная система, предназначенная для организаторов соревнований по футболу в рамках первенства страны.» </vt:lpstr>
      <vt:lpstr>Техническое задание</vt:lpstr>
      <vt:lpstr>Инструмент для реализации</vt:lpstr>
      <vt:lpstr>Декомпозиция схемы данных</vt:lpstr>
      <vt:lpstr>Заполнение таблиц</vt:lpstr>
      <vt:lpstr>Создание запросов</vt:lpstr>
      <vt:lpstr>Создание форм</vt:lpstr>
      <vt:lpstr>Итог</vt:lpstr>
      <vt:lpstr>Кнопки главного меню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данных: «Программная система, предназначенная для организаторов соревнований по футболу в рамках первенства страны.» </dc:title>
  <dc:creator>Николай Ульянин</dc:creator>
  <cp:lastModifiedBy>Николай Ульянин</cp:lastModifiedBy>
  <cp:revision>9</cp:revision>
  <dcterms:created xsi:type="dcterms:W3CDTF">2014-12-28T20:38:59Z</dcterms:created>
  <dcterms:modified xsi:type="dcterms:W3CDTF">2014-12-29T02:19:11Z</dcterms:modified>
</cp:coreProperties>
</file>