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CFB37C-3400-4FB5-86F5-CC8CACF04865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6864" cy="2664296"/>
          </a:xfrm>
        </p:spPr>
        <p:txBody>
          <a:bodyPr>
            <a:normAutofit fontScale="90000"/>
          </a:bodyPr>
          <a:lstStyle/>
          <a:p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en-US" sz="1400" b="0" dirty="0">
                <a:effectLst/>
              </a:rPr>
              <a:t>Ivanovo State University of Chemistry and Technology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2000" i="1" dirty="0" smtClean="0"/>
              <a:t>Презентация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2000" b="1" i="1" dirty="0" smtClean="0"/>
              <a:t>по дисциплине : </a:t>
            </a:r>
            <a:r>
              <a:rPr lang="en-US" sz="2000" i="1" dirty="0"/>
              <a:t>“English language”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ru-RU" sz="2000" i="1" dirty="0" smtClean="0"/>
              <a:t>на тему : </a:t>
            </a:r>
            <a:r>
              <a:rPr lang="en-US" sz="2000" i="1" dirty="0" smtClean="0"/>
              <a:t>“</a:t>
            </a:r>
            <a:r>
              <a:rPr lang="ru-RU" sz="2000" i="1" dirty="0" err="1" smtClean="0"/>
              <a:t>ХимТех</a:t>
            </a:r>
            <a:r>
              <a:rPr lang="en-US" sz="2000" i="1" dirty="0" smtClean="0"/>
              <a:t>”</a:t>
            </a:r>
            <a:r>
              <a:rPr lang="ru-RU" sz="2000" i="1" dirty="0"/>
              <a:t/>
            </a:r>
            <a:br>
              <a:rPr lang="ru-RU" sz="2000" i="1" dirty="0"/>
            </a:br>
            <a:r>
              <a:rPr lang="ru-RU" sz="1200" dirty="0" smtClean="0"/>
              <a:t/>
            </a:r>
            <a:br>
              <a:rPr lang="ru-RU" sz="1200" dirty="0" smtClean="0"/>
            </a:br>
            <a:endParaRPr lang="ru-RU" sz="1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352928" cy="2567136"/>
          </a:xfrm>
        </p:spPr>
        <p:txBody>
          <a:bodyPr>
            <a:normAutofit/>
          </a:bodyPr>
          <a:lstStyle/>
          <a:p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 : Пухова Кристина Алексеевна, </a:t>
            </a:r>
            <a:r>
              <a:rPr lang="ru-RU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курс, группа №</a:t>
            </a:r>
            <a:r>
              <a:rPr lang="ru-RU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42</a:t>
            </a:r>
            <a:endParaRPr lang="ru-RU" sz="1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 :  Малкова Юлия Леонидовна         </a:t>
            </a:r>
          </a:p>
          <a:p>
            <a:endParaRPr lang="ru-RU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г. Иваново, 2020</a:t>
            </a:r>
            <a:r>
              <a:rPr lang="ru-RU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endParaRPr lang="ru-RU" sz="1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Ivanovo State University of Chemistry and Technology</a:t>
            </a:r>
            <a:endParaRPr lang="ru-RU" dirty="0"/>
          </a:p>
        </p:txBody>
      </p:sp>
      <p:pic>
        <p:nvPicPr>
          <p:cNvPr id="1026" name="Picture 2" descr="https://pbs.twimg.com/media/DzCv19IXgAEWFOY.jpg: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9282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buildings of the Institute</a:t>
            </a:r>
            <a:endParaRPr lang="ru-RU" dirty="0"/>
          </a:p>
        </p:txBody>
      </p:sp>
      <p:pic>
        <p:nvPicPr>
          <p:cNvPr id="2052" name="Picture 4" descr="https://4.bp.blogspot.com/-t6kNLxs7xAk/W_uIeA97FhI/AAAAAAAAAJo/NHO49Tsz9MYm39xiOH-gFFiTzQAMjv7AgCLcBGAs/s1600/Ivanovo_State_University_of_Chemistry_and_Technology._Main_build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" y="1195701"/>
            <a:ext cx="3566832" cy="2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ic.academic.ru/pictures/wiki/files/73/Ivanovo_ISUCT_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41" y="4293096"/>
            <a:ext cx="3249943" cy="24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bs.twimg.com/media/DytxsnYX4AASGtd.jpg: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27" y="1195701"/>
            <a:ext cx="402449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1.photo.2gis.com/images/branch/65/9147936756363946_2c7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9" y="4437112"/>
            <a:ext cx="3416015" cy="227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photo.2gis.com/images/branch/65/9147936756363939_73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3832408" cy="2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isuct.ru/sites/default/files/department/ightu/ightu/16042018/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1463"/>
            <a:ext cx="3978080" cy="264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vedu.ru/images/photoalbum/album_1233/8j3bowhot9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69" y="3861048"/>
            <a:ext cx="4079595" cy="27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tudprav.isuct.ru/sp/wp-content/uploads/2014/03/GeIKQfHhYQ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47303"/>
            <a:ext cx="4018630" cy="26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://main.isuct.ru/files/news/y2016/February/d20/a/img02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99644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www.isuct.ru/sites/default/files/department/ightu/ightu/27022019/20190226_1033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58" y="116632"/>
            <a:ext cx="390485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www.isuct.ru/sites/default/files/department/ightu/ightu/07122018/pc060008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2" y="4160588"/>
            <a:ext cx="4289680" cy="27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stgau.ru/bitrix/script%20foto/News%20foto/13.03.2014/10/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07" y="4149080"/>
            <a:ext cx="4014492" cy="267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effectLst/>
              </a:rPr>
              <a:t>Head of the Institute-rector </a:t>
            </a:r>
            <a:r>
              <a:rPr lang="en-US" sz="3200" b="0" dirty="0" err="1">
                <a:effectLst/>
              </a:rPr>
              <a:t>Butman</a:t>
            </a:r>
            <a:r>
              <a:rPr lang="en-US" sz="3200" b="0" dirty="0">
                <a:effectLst/>
              </a:rPr>
              <a:t> M. F.</a:t>
            </a:r>
            <a:endParaRPr lang="ru-RU" sz="3200" b="0" dirty="0"/>
          </a:p>
        </p:txBody>
      </p:sp>
      <p:pic>
        <p:nvPicPr>
          <p:cNvPr id="4098" name="Picture 2" descr="https://www.isuct.ru/sites/default/files/department/ightu/ightu/11072019/jm2a0077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248472" cy="50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Dean </a:t>
            </a:r>
            <a:r>
              <a:rPr lang="en-US" b="0" dirty="0" err="1">
                <a:effectLst/>
              </a:rPr>
              <a:t>Gramenitskii</a:t>
            </a:r>
            <a:r>
              <a:rPr lang="en-US" b="0" dirty="0">
                <a:effectLst/>
              </a:rPr>
              <a:t> P. N.</a:t>
            </a:r>
            <a:endParaRPr lang="ru-RU" dirty="0"/>
          </a:p>
        </p:txBody>
      </p:sp>
      <p:pic>
        <p:nvPicPr>
          <p:cNvPr id="5122" name="Picture 2" descr="https://www.isuct.ru/dept/chemkiber/dekanat/images/stories/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72808" cy="50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Faculties</a:t>
            </a:r>
            <a:endParaRPr lang="ru-RU" dirty="0"/>
          </a:p>
        </p:txBody>
      </p:sp>
      <p:pic>
        <p:nvPicPr>
          <p:cNvPr id="6146" name="Picture 2" descr="https://vk.vkfaces.com/845523/v845523596/13803f/MYti_KYr8w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2" y="1612800"/>
            <a:ext cx="402730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suct.github.io/images/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05359"/>
            <a:ext cx="2926284" cy="26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andia.ru/text/77/475/images/image001_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2" y="4178576"/>
            <a:ext cx="2952328" cy="24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www.isuct.ru/sites/default/files/department/ightu/zodpo/logoti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44" y="4361442"/>
            <a:ext cx="2664296" cy="22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b="0" dirty="0">
                <a:effectLst/>
              </a:rPr>
              <a:t>T</a:t>
            </a:r>
            <a:r>
              <a:rPr lang="en-US" b="0" dirty="0" smtClean="0">
                <a:effectLst/>
              </a:rPr>
              <a:t>hank </a:t>
            </a:r>
            <a:r>
              <a:rPr lang="en-US" b="0" dirty="0">
                <a:effectLst/>
              </a:rPr>
              <a:t>you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2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225</TotalTime>
  <Words>55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  Ivanovo State University of Chemistry and Technology      Презентация по дисциплине : “English language” на тему : “ХимТех”  </vt:lpstr>
      <vt:lpstr>Ivanovo State University of Chemistry and Technology</vt:lpstr>
      <vt:lpstr>Four buildings of the Institute</vt:lpstr>
      <vt:lpstr>Презентация PowerPoint</vt:lpstr>
      <vt:lpstr>Презентация PowerPoint</vt:lpstr>
      <vt:lpstr>Head of the Institute-rector Butman M. F.</vt:lpstr>
      <vt:lpstr>Dean Gramenitskii P. N.</vt:lpstr>
      <vt:lpstr>Faculties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“ИГХТУ” Презентация по дисциплине : “Английский язык” на тему : “ХимТех”</dc:title>
  <dc:creator>1</dc:creator>
  <cp:lastModifiedBy>1</cp:lastModifiedBy>
  <cp:revision>9</cp:revision>
  <dcterms:created xsi:type="dcterms:W3CDTF">2020-10-22T07:05:14Z</dcterms:created>
  <dcterms:modified xsi:type="dcterms:W3CDTF">2020-10-24T17:37:07Z</dcterms:modified>
</cp:coreProperties>
</file>