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20C5-46C6-45CB-A0E6-CD4E842AD0F2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34605-16D8-4C1F-8E93-B10F32577A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0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34605-16D8-4C1F-8E93-B10F32577A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0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CFB37C-3400-4FB5-86F5-CC8CACF048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CD748F-F7B8-4E6E-A69D-79B46B85312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6864" cy="2664296"/>
          </a:xfrm>
        </p:spPr>
        <p:txBody>
          <a:bodyPr>
            <a:normAutofit fontScale="90000"/>
          </a:bodyPr>
          <a:lstStyle/>
          <a:p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en-US" sz="2000" b="0" dirty="0">
                <a:effectLst/>
              </a:rPr>
              <a:t>Ivanovo State University of Chemistry and Technology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/>
              <a:t>Presentation on the discipline </a:t>
            </a:r>
            <a:r>
              <a:rPr lang="ru-RU" sz="2000" dirty="0"/>
              <a:t>:</a:t>
            </a:r>
            <a:r>
              <a:rPr lang="ru-RU" sz="2000" b="1" i="1" dirty="0" smtClean="0"/>
              <a:t> </a:t>
            </a:r>
            <a:r>
              <a:rPr lang="en-US" sz="2000" i="1" dirty="0"/>
              <a:t>“English language”</a:t>
            </a:r>
            <a:r>
              <a:rPr lang="ru-RU" sz="2000" i="1" dirty="0" smtClean="0"/>
              <a:t/>
            </a:r>
            <a:br>
              <a:rPr lang="ru-RU" sz="2000" i="1" dirty="0" smtClean="0"/>
            </a:br>
            <a:r>
              <a:rPr lang="en-US" sz="2000" i="1" dirty="0" smtClean="0"/>
              <a:t>On the theme “</a:t>
            </a:r>
            <a:r>
              <a:rPr lang="en-US" sz="2000" i="1" dirty="0" err="1" smtClean="0"/>
              <a:t>isuct</a:t>
            </a:r>
            <a:r>
              <a:rPr lang="en-US" sz="2000" i="1" dirty="0" smtClean="0"/>
              <a:t>”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352928" cy="2567136"/>
          </a:xfrm>
        </p:spPr>
        <p:txBody>
          <a:bodyPr>
            <a:norm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Student: </a:t>
            </a:r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Пухова Кристина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 group  </a:t>
            </a:r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№</a:t>
            </a: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1/42</a:t>
            </a:r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Teacher</a:t>
            </a:r>
            <a:r>
              <a:rPr lang="ru-RU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 Малкова Юлия Леонидовна         </a:t>
            </a:r>
          </a:p>
          <a:p>
            <a:endParaRPr lang="ru-RU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Ivanovo</a:t>
            </a:r>
            <a:r>
              <a:rPr lang="ru-R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2020</a:t>
            </a:r>
            <a:r>
              <a:rPr lang="ru-RU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endParaRPr lang="ru-RU" sz="1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6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Ivanovo State University of Chemistry and Technology</a:t>
            </a:r>
            <a:endParaRPr lang="ru-RU" dirty="0"/>
          </a:p>
        </p:txBody>
      </p:sp>
      <p:pic>
        <p:nvPicPr>
          <p:cNvPr id="1026" name="Picture 2" descr="https://pbs.twimg.com/media/DzCv19IXgAEWFOY.jpg: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9282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uildings </a:t>
            </a:r>
            <a:r>
              <a:rPr lang="en-US" dirty="0" smtClean="0"/>
              <a:t>of the Institute</a:t>
            </a:r>
            <a:endParaRPr lang="ru-RU" dirty="0"/>
          </a:p>
        </p:txBody>
      </p:sp>
      <p:pic>
        <p:nvPicPr>
          <p:cNvPr id="2052" name="Picture 4" descr="https://4.bp.blogspot.com/-t6kNLxs7xAk/W_uIeA97FhI/AAAAAAAAAJo/NHO49Tsz9MYm39xiOH-gFFiTzQAMjv7AgCLcBGAs/s1600/Ivanovo_State_University_of_Chemistry_and_Technology._Main_build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566832" cy="260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ic.academic.ru/pictures/wiki/files/73/Ivanovo_ISUCT_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1088"/>
            <a:ext cx="3701952" cy="227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bs.twimg.com/media/DytxsnYX4AASGtd.jpg:lar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701952" cy="260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1.photo.2gis.com/images/branch/65/9147936756363946_2c7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221088"/>
            <a:ext cx="3566832" cy="227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photo.2gis.com/images/branch/65/9147936756363939_73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3832408" cy="2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isuct.ru/sites/default/files/department/ightu/ightu/16042018/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5" y="620688"/>
            <a:ext cx="3978080" cy="2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vedu.ru/images/photoalbum/album_1233/8j3bowhot9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49" y="3573015"/>
            <a:ext cx="3957504" cy="26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tudprav.isuct.ru/sp/wp-content/uploads/2014/03/GeIKQfHhYQ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3832408" cy="26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ttps://www.isuct.ru/sites/default/files/department/ightu/ightu/27022019/20190226_1033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8680"/>
            <a:ext cx="390485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www.isuct.ru/sites/default/files/department/ightu/ightu/07122018/pc060008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7" y="3501008"/>
            <a:ext cx="3996445" cy="267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stgau.ru/bitrix/script%20foto/News%20foto/13.03.2014/10/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3904858" cy="267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un9-3.userapi.com/94g6Pd6Uezjt2mrib2m92g7GkRVhOgDiaNxDYg/Qi9kCkm5AK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7" y="548680"/>
            <a:ext cx="396106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effectLst/>
              </a:rPr>
              <a:t>Head of the Institute-rector </a:t>
            </a:r>
            <a:r>
              <a:rPr lang="ru-RU" sz="3200" b="0" dirty="0" smtClean="0">
                <a:effectLst/>
              </a:rPr>
              <a:t>Бутман</a:t>
            </a:r>
            <a:r>
              <a:rPr lang="en-US" sz="3200" b="0" dirty="0" smtClean="0">
                <a:effectLst/>
              </a:rPr>
              <a:t> </a:t>
            </a:r>
            <a:r>
              <a:rPr lang="en-US" sz="3200" b="0" dirty="0">
                <a:effectLst/>
              </a:rPr>
              <a:t>M. </a:t>
            </a:r>
            <a:r>
              <a:rPr lang="ru-RU" sz="3200" b="0" dirty="0" smtClean="0">
                <a:effectLst/>
              </a:rPr>
              <a:t>Ф</a:t>
            </a:r>
            <a:r>
              <a:rPr lang="en-US" sz="3200" b="0" dirty="0" smtClean="0">
                <a:effectLst/>
              </a:rPr>
              <a:t>.</a:t>
            </a:r>
            <a:endParaRPr lang="ru-RU" sz="3200" b="0" dirty="0"/>
          </a:p>
        </p:txBody>
      </p:sp>
      <p:pic>
        <p:nvPicPr>
          <p:cNvPr id="4098" name="Picture 2" descr="https://www.isuct.ru/sites/default/files/department/ightu/ightu/11072019/jm2a0077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248472" cy="50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Dean</a:t>
            </a:r>
            <a:r>
              <a:rPr lang="ru-RU" b="0" dirty="0" smtClean="0">
                <a:effectLst/>
              </a:rPr>
              <a:t> </a:t>
            </a:r>
            <a:r>
              <a:rPr lang="ru-RU" b="0" dirty="0" err="1" smtClean="0">
                <a:effectLst/>
              </a:rPr>
              <a:t>Грименицкий</a:t>
            </a:r>
            <a:r>
              <a:rPr lang="en-US" b="0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П</a:t>
            </a:r>
            <a:r>
              <a:rPr lang="en-US" b="0" dirty="0" smtClean="0">
                <a:effectLst/>
              </a:rPr>
              <a:t>. </a:t>
            </a:r>
            <a:r>
              <a:rPr lang="ru-RU" b="0" dirty="0" smtClean="0">
                <a:effectLst/>
              </a:rPr>
              <a:t>Н</a:t>
            </a:r>
            <a:r>
              <a:rPr lang="en-US" b="0" dirty="0" smtClean="0">
                <a:effectLst/>
              </a:rPr>
              <a:t>.</a:t>
            </a:r>
            <a:endParaRPr lang="ru-RU" dirty="0"/>
          </a:p>
        </p:txBody>
      </p:sp>
      <p:pic>
        <p:nvPicPr>
          <p:cNvPr id="5122" name="Picture 2" descr="https://www.isuct.ru/dept/chemkiber/dekanat/images/stories/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5"/>
            <a:ext cx="727280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Faculties</a:t>
            </a:r>
            <a:endParaRPr lang="ru-RU" dirty="0"/>
          </a:p>
        </p:txBody>
      </p:sp>
      <p:pic>
        <p:nvPicPr>
          <p:cNvPr id="6146" name="Picture 2" descr="https://vk.vkfaces.com/845523/v845523596/13803f/MYti_KYr8w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2" y="1612800"/>
            <a:ext cx="402730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suct.github.io/images/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92" y="1612800"/>
            <a:ext cx="373357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andia.ru/text/77/475/images/image001_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2" y="4161400"/>
            <a:ext cx="4027304" cy="22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www.isuct.ru/sites/default/files/department/ightu/zodpo/logoti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92" y="4161400"/>
            <a:ext cx="3733572" cy="22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b="0" dirty="0">
                <a:effectLst/>
              </a:rPr>
              <a:t>T</a:t>
            </a:r>
            <a:r>
              <a:rPr lang="en-US" b="0" dirty="0" smtClean="0">
                <a:effectLst/>
              </a:rPr>
              <a:t>hank </a:t>
            </a:r>
            <a:r>
              <a:rPr lang="en-US" b="0" dirty="0">
                <a:effectLst/>
              </a:rPr>
              <a:t>you for your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217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422</TotalTime>
  <Words>43</Words>
  <Application>Microsoft Office PowerPoint</Application>
  <PresentationFormat>Экран (4:3)</PresentationFormat>
  <Paragraphs>15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  Ivanovo State University of Chemistry and Technology    Presentation on the discipline : “English language” On the theme “isuct” </vt:lpstr>
      <vt:lpstr>Ivanovo State University of Chemistry and Technology</vt:lpstr>
      <vt:lpstr> Buildings of the Institute</vt:lpstr>
      <vt:lpstr>Презентация PowerPoint</vt:lpstr>
      <vt:lpstr>Презентация PowerPoint</vt:lpstr>
      <vt:lpstr>Head of the Institute-rector Бутман M. Ф.</vt:lpstr>
      <vt:lpstr>Dean Грименицкий П. Н.</vt:lpstr>
      <vt:lpstr>Faculties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“ИГХТУ” Презентация по дисциплине : “Английский язык” на тему : “ХимТех”</dc:title>
  <dc:creator>1</dc:creator>
  <cp:lastModifiedBy>1</cp:lastModifiedBy>
  <cp:revision>17</cp:revision>
  <dcterms:created xsi:type="dcterms:W3CDTF">2020-10-22T07:05:14Z</dcterms:created>
  <dcterms:modified xsi:type="dcterms:W3CDTF">2020-10-26T09:05:07Z</dcterms:modified>
</cp:coreProperties>
</file>