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8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1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7D2F-F49E-4DBB-811B-0161D8EB3A01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FD04-190C-4639-AD58-047ABE89E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1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MVC Model Study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Reporter:</a:t>
            </a:r>
            <a:r>
              <a:rPr lang="zh-CN" altLang="en-US" dirty="0" smtClean="0"/>
              <a:t>李兆鈁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9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33362"/>
            <a:ext cx="90011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33362"/>
            <a:ext cx="90011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4" y="864522"/>
            <a:ext cx="10930021" cy="49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33362"/>
            <a:ext cx="90011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85" y="790661"/>
            <a:ext cx="9251199" cy="44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10" y="335800"/>
            <a:ext cx="59721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7" y="598516"/>
            <a:ext cx="114556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67" y="748144"/>
            <a:ext cx="7801833" cy="53918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21" y="200458"/>
            <a:ext cx="22288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3" y="804429"/>
            <a:ext cx="9164089" cy="30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MVC</a:t>
            </a:r>
            <a:r>
              <a:rPr lang="en-US" altLang="zh-CN" dirty="0" smtClean="0"/>
              <a:t> Model —— A kind of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odel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iew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ontroller</a:t>
            </a:r>
          </a:p>
        </p:txBody>
      </p:sp>
    </p:spTree>
    <p:extLst>
      <p:ext uri="{BB962C8B-B14F-4D97-AF65-F5344CB8AC3E}">
        <p14:creationId xmlns:p14="http://schemas.microsoft.com/office/powerpoint/2010/main" val="243642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5750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33" y="816552"/>
            <a:ext cx="7491933" cy="47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302953"/>
            <a:ext cx="5824449" cy="63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8" y="611750"/>
            <a:ext cx="10339475" cy="19319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07" y="2862175"/>
            <a:ext cx="10341801" cy="19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6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72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c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53" y="548914"/>
            <a:ext cx="6111859" cy="57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</a:t>
            </a:r>
            <a:r>
              <a:rPr lang="zh-CN" altLang="en-US" dirty="0"/>
              <a:t>做一</a:t>
            </a:r>
            <a:r>
              <a:rPr lang="zh-CN" altLang="en-US" dirty="0" smtClean="0"/>
              <a:t>個簡單的網站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1" y="438669"/>
            <a:ext cx="600075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21" y="235873"/>
            <a:ext cx="9096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7" y="615141"/>
            <a:ext cx="10682918" cy="58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423987"/>
            <a:ext cx="82581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48" y="618259"/>
            <a:ext cx="8150653" cy="56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5" y="958366"/>
            <a:ext cx="11235898" cy="50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</Words>
  <Application>Microsoft Office PowerPoint</Application>
  <PresentationFormat>宽屏</PresentationFormat>
  <Paragraphs>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MVC Model Study</vt:lpstr>
      <vt:lpstr>MVC Model —— A kind of Web Framework</vt:lpstr>
      <vt:lpstr>PowerPoint 演示文稿</vt:lpstr>
      <vt:lpstr>Step 1: 做一個簡單的網站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Model Study</dc:title>
  <dc:creator>Francium Lee</dc:creator>
  <cp:lastModifiedBy>Francium Lee</cp:lastModifiedBy>
  <cp:revision>15</cp:revision>
  <dcterms:created xsi:type="dcterms:W3CDTF">2017-09-24T15:55:29Z</dcterms:created>
  <dcterms:modified xsi:type="dcterms:W3CDTF">2017-09-25T03:28:00Z</dcterms:modified>
</cp:coreProperties>
</file>