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83" r:id="rId3"/>
    <p:sldId id="284" r:id="rId4"/>
    <p:sldId id="257" r:id="rId5"/>
    <p:sldId id="258" r:id="rId6"/>
    <p:sldId id="259" r:id="rId7"/>
    <p:sldId id="262" r:id="rId8"/>
    <p:sldId id="263" r:id="rId9"/>
    <p:sldId id="264" r:id="rId10"/>
    <p:sldId id="265" r:id="rId11"/>
    <p:sldId id="261" r:id="rId12"/>
    <p:sldId id="266" r:id="rId13"/>
    <p:sldId id="267" r:id="rId14"/>
    <p:sldId id="268" r:id="rId15"/>
    <p:sldId id="269" r:id="rId16"/>
    <p:sldId id="271" r:id="rId17"/>
    <p:sldId id="272" r:id="rId18"/>
    <p:sldId id="270" r:id="rId19"/>
    <p:sldId id="273" r:id="rId20"/>
    <p:sldId id="274" r:id="rId21"/>
    <p:sldId id="279" r:id="rId22"/>
    <p:sldId id="280" r:id="rId23"/>
    <p:sldId id="281" r:id="rId24"/>
    <p:sldId id="282" r:id="rId25"/>
    <p:sldId id="275" r:id="rId26"/>
    <p:sldId id="276" r:id="rId27"/>
    <p:sldId id="277"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142434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80844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40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322864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787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96580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1177339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368462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420103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27247E-1E54-4C9C-B874-F5DA03BB7A58}" type="datetimeFigureOut">
              <a:rPr lang="es-CO" smtClean="0"/>
              <a:t>29/04/2017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22574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927247E-1E54-4C9C-B874-F5DA03BB7A58}" type="datetimeFigureOut">
              <a:rPr lang="es-CO" smtClean="0"/>
              <a:t>29/04/2017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105358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927247E-1E54-4C9C-B874-F5DA03BB7A58}" type="datetimeFigureOut">
              <a:rPr lang="es-CO" smtClean="0"/>
              <a:t>29/04/2017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5041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927247E-1E54-4C9C-B874-F5DA03BB7A58}" type="datetimeFigureOut">
              <a:rPr lang="es-CO" smtClean="0"/>
              <a:t>29/04/2017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129438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7247E-1E54-4C9C-B874-F5DA03BB7A58}" type="datetimeFigureOut">
              <a:rPr lang="es-CO" smtClean="0"/>
              <a:t>29/04/2017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132142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927247E-1E54-4C9C-B874-F5DA03BB7A58}" type="datetimeFigureOut">
              <a:rPr lang="es-CO" smtClean="0"/>
              <a:t>29/04/2017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172739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927247E-1E54-4C9C-B874-F5DA03BB7A58}" type="datetimeFigureOut">
              <a:rPr lang="es-CO" smtClean="0"/>
              <a:t>29/04/2017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2E214E-638E-4F78-9A43-1A583C61E05C}" type="slidenum">
              <a:rPr lang="es-CO" smtClean="0"/>
              <a:t>‹Nº›</a:t>
            </a:fld>
            <a:endParaRPr lang="es-CO"/>
          </a:p>
        </p:txBody>
      </p:sp>
    </p:spTree>
    <p:extLst>
      <p:ext uri="{BB962C8B-B14F-4D97-AF65-F5344CB8AC3E}">
        <p14:creationId xmlns:p14="http://schemas.microsoft.com/office/powerpoint/2010/main" val="348613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27247E-1E54-4C9C-B874-F5DA03BB7A58}" type="datetimeFigureOut">
              <a:rPr lang="es-CO" smtClean="0"/>
              <a:t>29/04/2017</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2E214E-638E-4F78-9A43-1A583C61E05C}" type="slidenum">
              <a:rPr lang="es-CO" smtClean="0"/>
              <a:t>‹Nº›</a:t>
            </a:fld>
            <a:endParaRPr lang="es-CO"/>
          </a:p>
        </p:txBody>
      </p:sp>
    </p:spTree>
    <p:extLst>
      <p:ext uri="{BB962C8B-B14F-4D97-AF65-F5344CB8AC3E}">
        <p14:creationId xmlns:p14="http://schemas.microsoft.com/office/powerpoint/2010/main" val="27355430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Casa de software Politécnico Gran Colombiano</a:t>
            </a:r>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1928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Modalidad virtual</a:t>
            </a:r>
          </a:p>
        </p:txBody>
      </p:sp>
      <p:sp>
        <p:nvSpPr>
          <p:cNvPr id="3" name="Marcador de contenido 2"/>
          <p:cNvSpPr>
            <a:spLocks noGrp="1"/>
          </p:cNvSpPr>
          <p:nvPr>
            <p:ph idx="1"/>
          </p:nvPr>
        </p:nvSpPr>
        <p:spPr/>
        <p:txBody>
          <a:bodyPr/>
          <a:lstStyle/>
          <a:p>
            <a:r>
              <a:rPr lang="es-CO" dirty="0"/>
              <a:t>Este proyecto consiste en que una vez montada una casa de software funcional en el politécnico, se le ofrezca a los estudiantes de modalidad virtual la capacidad de vincularse a esta entidad y obtener beneficios de esta entre los cuales además de la experiencia laboral y de aprendizaje en un entorno de trabajo real, tendrían beneficios como créditos y reconocimiento de su trabajo como opción de grado</a:t>
            </a:r>
          </a:p>
          <a:p>
            <a:r>
              <a:rPr lang="es-CO" dirty="0"/>
              <a:t>Se piensa generar un prototipo de una aplicación web que seria la plataforma de trabajo de los estudiantes</a:t>
            </a:r>
          </a:p>
        </p:txBody>
      </p:sp>
    </p:spTree>
    <p:extLst>
      <p:ext uri="{BB962C8B-B14F-4D97-AF65-F5344CB8AC3E}">
        <p14:creationId xmlns:p14="http://schemas.microsoft.com/office/powerpoint/2010/main" val="248853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 de desarrollo del prototipo</a:t>
            </a:r>
          </a:p>
        </p:txBody>
      </p:sp>
      <p:sp>
        <p:nvSpPr>
          <p:cNvPr id="3" name="Marcador de contenido 2"/>
          <p:cNvSpPr>
            <a:spLocks noGrp="1"/>
          </p:cNvSpPr>
          <p:nvPr>
            <p:ph idx="1"/>
          </p:nvPr>
        </p:nvSpPr>
        <p:spPr/>
        <p:txBody>
          <a:bodyPr/>
          <a:lstStyle/>
          <a:p>
            <a:pPr marL="0" indent="0">
              <a:buNone/>
            </a:pPr>
            <a:r>
              <a:rPr lang="es-CO" dirty="0"/>
              <a:t>Se realizaran dos prototipos teniendo en cuenta dos proyectos, el modelo de nomina(este será el prototipo mas detallado) y un prototipo mas pequeño de como se vería la interfaz de modalidad virtual</a:t>
            </a:r>
          </a:p>
        </p:txBody>
      </p:sp>
    </p:spTree>
    <p:extLst>
      <p:ext uri="{BB962C8B-B14F-4D97-AF65-F5344CB8AC3E}">
        <p14:creationId xmlns:p14="http://schemas.microsoft.com/office/powerpoint/2010/main" val="236283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r>
              <a:rPr lang="es-CO" dirty="0"/>
              <a:t>Este plan estará dividido en tres sprint cada uno de una semana de duración y para determinar la intensidad del trabajo y los entregables por cada sprint se realizaron </a:t>
            </a:r>
            <a:r>
              <a:rPr lang="es-CO" dirty="0" err="1"/>
              <a:t>muckups</a:t>
            </a:r>
            <a:r>
              <a:rPr lang="es-CO" dirty="0"/>
              <a:t>  de algunas de las ventanas del prototipo (se tiene presente que ambos prototipos cuentan con un log in inicial)y apartar de estas las historias de usuario</a:t>
            </a:r>
          </a:p>
        </p:txBody>
      </p:sp>
    </p:spTree>
    <p:extLst>
      <p:ext uri="{BB962C8B-B14F-4D97-AF65-F5344CB8AC3E}">
        <p14:creationId xmlns:p14="http://schemas.microsoft.com/office/powerpoint/2010/main" val="273076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 – inicio/buscar empelado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461" y="1690688"/>
            <a:ext cx="6847077" cy="4351338"/>
          </a:xfrm>
        </p:spPr>
      </p:pic>
    </p:spTree>
    <p:extLst>
      <p:ext uri="{BB962C8B-B14F-4D97-AF65-F5344CB8AC3E}">
        <p14:creationId xmlns:p14="http://schemas.microsoft.com/office/powerpoint/2010/main" val="266346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 – inicio/buscar empelado</a:t>
            </a:r>
          </a:p>
        </p:txBody>
      </p:sp>
      <p:sp>
        <p:nvSpPr>
          <p:cNvPr id="3" name="Marcador de contenido 2"/>
          <p:cNvSpPr>
            <a:spLocks noGrp="1"/>
          </p:cNvSpPr>
          <p:nvPr>
            <p:ph idx="1"/>
          </p:nvPr>
        </p:nvSpPr>
        <p:spPr/>
        <p:txBody>
          <a:bodyPr>
            <a:normAutofit fontScale="77500" lnSpcReduction="20000"/>
          </a:bodyPr>
          <a:lstStyle/>
          <a:p>
            <a:r>
              <a:rPr lang="es-CO" dirty="0"/>
              <a:t>Historia de usuario</a:t>
            </a:r>
          </a:p>
          <a:p>
            <a:r>
              <a:rPr lang="es-CO" dirty="0"/>
              <a:t>Nombre: pagina de inicio/buscar empleado</a:t>
            </a:r>
          </a:p>
          <a:p>
            <a:r>
              <a:rPr lang="es-CO" dirty="0"/>
              <a:t>Descripción: después de que el usuario administrador de la nomina inicia sesión con sus datos se despliega la ventana inicial donde se encuentra el menú básico de opciones con las que cuenta además de la opción para buscar empelados registrados en el sistema de nomina ya sea por su nombre o por su documento de identidad y con esto podrá ver al empleado que se desea junto con su información personal</a:t>
            </a:r>
          </a:p>
          <a:p>
            <a:r>
              <a:rPr lang="es-CO" dirty="0"/>
              <a:t>Tareas:</a:t>
            </a:r>
          </a:p>
          <a:p>
            <a:pPr marL="0" indent="0">
              <a:buNone/>
            </a:pPr>
            <a:r>
              <a:rPr lang="es-CO" dirty="0"/>
              <a:t> 1. el usuario debe ser capaz de ver una ventana inicial con su información y un menú el cual le muestra las opciones para ver mensajes, proyectos, personas y grupos </a:t>
            </a:r>
          </a:p>
          <a:p>
            <a:pPr marL="0" indent="0">
              <a:buNone/>
            </a:pPr>
            <a:r>
              <a:rPr lang="es-CO" dirty="0"/>
              <a:t>2. La ventana debe tener  una lista inicial de todos los empleados de la nomina en la cual aparece la información básica de cada</a:t>
            </a:r>
          </a:p>
          <a:p>
            <a:pPr marL="0" indent="0">
              <a:buNone/>
            </a:pPr>
            <a:r>
              <a:rPr lang="es-CO" dirty="0"/>
              <a:t>3. La ventana también cuenta con la opción para agregar nuevos empleados a la nomina</a:t>
            </a:r>
          </a:p>
          <a:p>
            <a:pPr marL="0" indent="0">
              <a:buNone/>
            </a:pPr>
            <a:r>
              <a:rPr lang="es-CO" dirty="0"/>
              <a:t>4. La ventana debe contar con un buscador el cual permitirá filtrar a los empleados y buscar uno en especifico, una vez realizada la búsqueda si existe se debe dirigir a la ventana de información del empleado</a:t>
            </a:r>
          </a:p>
        </p:txBody>
      </p:sp>
    </p:spTree>
    <p:extLst>
      <p:ext uri="{BB962C8B-B14F-4D97-AF65-F5344CB8AC3E}">
        <p14:creationId xmlns:p14="http://schemas.microsoft.com/office/powerpoint/2010/main" val="146232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nomina-información del empleado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4595" y="2160588"/>
            <a:ext cx="6082848" cy="3881437"/>
          </a:xfrm>
        </p:spPr>
      </p:pic>
    </p:spTree>
    <p:extLst>
      <p:ext uri="{BB962C8B-B14F-4D97-AF65-F5344CB8AC3E}">
        <p14:creationId xmlns:p14="http://schemas.microsoft.com/office/powerpoint/2010/main" val="13014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nomina-información del empleado</a:t>
            </a:r>
          </a:p>
        </p:txBody>
      </p:sp>
      <p:sp>
        <p:nvSpPr>
          <p:cNvPr id="3" name="Marcador de contenido 2"/>
          <p:cNvSpPr>
            <a:spLocks noGrp="1"/>
          </p:cNvSpPr>
          <p:nvPr>
            <p:ph idx="1"/>
          </p:nvPr>
        </p:nvSpPr>
        <p:spPr/>
        <p:txBody>
          <a:bodyPr>
            <a:normAutofit/>
          </a:bodyPr>
          <a:lstStyle/>
          <a:p>
            <a:r>
              <a:rPr lang="es-CO" dirty="0"/>
              <a:t>Historia de usuario</a:t>
            </a:r>
          </a:p>
          <a:p>
            <a:r>
              <a:rPr lang="es-CO" dirty="0"/>
              <a:t>Nombre: pagina de información del empleado</a:t>
            </a:r>
          </a:p>
          <a:p>
            <a:r>
              <a:rPr lang="es-CO" dirty="0"/>
              <a:t>Descripción: después de haber buscado a un empleado en la ventana anterior aparece esta ventana mostrando la información personal y laboral de esta persona </a:t>
            </a:r>
          </a:p>
          <a:p>
            <a:r>
              <a:rPr lang="es-CO" dirty="0"/>
              <a:t>Tareas:</a:t>
            </a:r>
          </a:p>
          <a:p>
            <a:pPr marL="0" indent="0">
              <a:buNone/>
            </a:pPr>
            <a:r>
              <a:rPr lang="es-CO" dirty="0"/>
              <a:t> 1. El usuario debe poder asignarle una nueva tarea al empleado </a:t>
            </a:r>
          </a:p>
          <a:p>
            <a:pPr marL="0" indent="0">
              <a:buNone/>
            </a:pPr>
            <a:r>
              <a:rPr lang="es-CO" dirty="0"/>
              <a:t>2. El usuario debe ser capaz de enviar un memorando o hacer algún comentario del desempeño del empleado</a:t>
            </a:r>
          </a:p>
          <a:p>
            <a:pPr marL="0" indent="0">
              <a:buNone/>
            </a:pPr>
            <a:r>
              <a:rPr lang="es-CO" dirty="0"/>
              <a:t>3. El usuario debe poder ver reportes del desempeño del empelado en cuestión </a:t>
            </a:r>
          </a:p>
          <a:p>
            <a:endParaRPr lang="es-CO" dirty="0"/>
          </a:p>
        </p:txBody>
      </p:sp>
    </p:spTree>
    <p:extLst>
      <p:ext uri="{BB962C8B-B14F-4D97-AF65-F5344CB8AC3E}">
        <p14:creationId xmlns:p14="http://schemas.microsoft.com/office/powerpoint/2010/main" val="311643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nomina-Estructura </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154" y="2160588"/>
            <a:ext cx="6073729" cy="3881437"/>
          </a:xfrm>
        </p:spPr>
      </p:pic>
    </p:spTree>
    <p:extLst>
      <p:ext uri="{BB962C8B-B14F-4D97-AF65-F5344CB8AC3E}">
        <p14:creationId xmlns:p14="http://schemas.microsoft.com/office/powerpoint/2010/main" val="246136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nomina-Estructura </a:t>
            </a:r>
          </a:p>
        </p:txBody>
      </p:sp>
      <p:sp>
        <p:nvSpPr>
          <p:cNvPr id="3" name="Marcador de contenido 2"/>
          <p:cNvSpPr>
            <a:spLocks noGrp="1"/>
          </p:cNvSpPr>
          <p:nvPr>
            <p:ph idx="1"/>
          </p:nvPr>
        </p:nvSpPr>
        <p:spPr/>
        <p:txBody>
          <a:bodyPr>
            <a:normAutofit/>
          </a:bodyPr>
          <a:lstStyle/>
          <a:p>
            <a:r>
              <a:rPr lang="es-CO" dirty="0"/>
              <a:t>Historia de usuario</a:t>
            </a:r>
          </a:p>
          <a:p>
            <a:r>
              <a:rPr lang="es-CO" dirty="0"/>
              <a:t>Nombre: pagina de información de la estructura</a:t>
            </a:r>
          </a:p>
          <a:p>
            <a:r>
              <a:rPr lang="es-CO" dirty="0"/>
              <a:t>Descripción: esta ventana sirve para definir la aplicación como propia del politécnico, en esta se encuentra toda la información de organigramas y estructura organizacional de la casa de desarrollo el politécnico Grancolobiano</a:t>
            </a:r>
          </a:p>
          <a:p>
            <a:r>
              <a:rPr lang="es-CO" dirty="0"/>
              <a:t>Tareas:</a:t>
            </a:r>
          </a:p>
          <a:p>
            <a:pPr marL="0" indent="0">
              <a:buNone/>
            </a:pPr>
            <a:r>
              <a:rPr lang="es-CO" dirty="0"/>
              <a:t> 1. el usuario debe poder ver toda la información de la gestión de recursos humanos y la estructura de nomina bien definida</a:t>
            </a:r>
          </a:p>
          <a:p>
            <a:pPr marL="0" indent="0">
              <a:buNone/>
            </a:pPr>
            <a:endParaRPr lang="es-CO" dirty="0"/>
          </a:p>
          <a:p>
            <a:endParaRPr lang="es-CO" dirty="0"/>
          </a:p>
        </p:txBody>
      </p:sp>
    </p:spTree>
    <p:extLst>
      <p:ext uri="{BB962C8B-B14F-4D97-AF65-F5344CB8AC3E}">
        <p14:creationId xmlns:p14="http://schemas.microsoft.com/office/powerpoint/2010/main" val="48759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 – asignación de tareas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184" y="2160588"/>
            <a:ext cx="6109669" cy="3881437"/>
          </a:xfrm>
        </p:spPr>
      </p:pic>
    </p:spTree>
    <p:extLst>
      <p:ext uri="{BB962C8B-B14F-4D97-AF65-F5344CB8AC3E}">
        <p14:creationId xmlns:p14="http://schemas.microsoft.com/office/powerpoint/2010/main" val="21896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Canvas</a:t>
            </a:r>
            <a:r>
              <a:rPr lang="es-CO" dirty="0"/>
              <a:t> </a:t>
            </a:r>
            <a:r>
              <a:rPr lang="es-CO" dirty="0" err="1"/>
              <a:t>Politecnico</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632" y="1365458"/>
            <a:ext cx="7825639" cy="4438994"/>
          </a:xfrm>
        </p:spPr>
      </p:pic>
    </p:spTree>
    <p:extLst>
      <p:ext uri="{BB962C8B-B14F-4D97-AF65-F5344CB8AC3E}">
        <p14:creationId xmlns:p14="http://schemas.microsoft.com/office/powerpoint/2010/main" val="925648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 – asignación de tareas</a:t>
            </a:r>
          </a:p>
        </p:txBody>
      </p:sp>
      <p:sp>
        <p:nvSpPr>
          <p:cNvPr id="5" name="Marcador de contenido 4"/>
          <p:cNvSpPr>
            <a:spLocks noGrp="1"/>
          </p:cNvSpPr>
          <p:nvPr>
            <p:ph idx="1"/>
          </p:nvPr>
        </p:nvSpPr>
        <p:spPr/>
        <p:txBody>
          <a:bodyPr>
            <a:normAutofit/>
          </a:bodyPr>
          <a:lstStyle/>
          <a:p>
            <a:r>
              <a:rPr lang="es-CO" dirty="0"/>
              <a:t>Historia de usuario</a:t>
            </a:r>
          </a:p>
          <a:p>
            <a:r>
              <a:rPr lang="es-CO" dirty="0"/>
              <a:t>Nombre: pagina de asignación de tareas a los empleados</a:t>
            </a:r>
          </a:p>
          <a:p>
            <a:r>
              <a:rPr lang="es-CO" dirty="0"/>
              <a:t>Descripción: así como la lista de empleados en una ventana que muestra la lista de tareas pendientes y desde esta se puede asignar a los empleados registrados en la nomina</a:t>
            </a:r>
          </a:p>
          <a:p>
            <a:r>
              <a:rPr lang="es-CO" dirty="0"/>
              <a:t>Tareas:</a:t>
            </a:r>
          </a:p>
          <a:p>
            <a:pPr marL="0" indent="0">
              <a:buNone/>
            </a:pPr>
            <a:r>
              <a:rPr lang="es-CO" dirty="0"/>
              <a:t> 1. el usuario debe poder ver toda la información de las tareas pendientes</a:t>
            </a:r>
          </a:p>
          <a:p>
            <a:pPr marL="0" indent="0">
              <a:buNone/>
            </a:pPr>
            <a:r>
              <a:rPr lang="es-CO" dirty="0"/>
              <a:t>2. El usuario debe poder agregar nuevas tareas a la lista de pendiente</a:t>
            </a:r>
          </a:p>
          <a:p>
            <a:pPr marL="0" indent="0">
              <a:buNone/>
            </a:pPr>
            <a:r>
              <a:rPr lang="es-CO" dirty="0"/>
              <a:t>3. El usuario debe poder asociar empleados de nomina con estas tareas</a:t>
            </a:r>
          </a:p>
          <a:p>
            <a:endParaRPr lang="es-CO" dirty="0"/>
          </a:p>
        </p:txBody>
      </p:sp>
    </p:spTree>
    <p:extLst>
      <p:ext uri="{BB962C8B-B14F-4D97-AF65-F5344CB8AC3E}">
        <p14:creationId xmlns:p14="http://schemas.microsoft.com/office/powerpoint/2010/main" val="45140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Modalidad virtual – log in</a:t>
            </a:r>
          </a:p>
        </p:txBody>
      </p:sp>
      <p:pic>
        <p:nvPicPr>
          <p:cNvPr id="4" name="Marcador de contenido 3"/>
          <p:cNvPicPr>
            <a:picLocks noGrp="1" noChangeAspect="1"/>
          </p:cNvPicPr>
          <p:nvPr>
            <p:ph idx="1"/>
          </p:nvPr>
        </p:nvPicPr>
        <p:blipFill>
          <a:blip r:embed="rId2"/>
          <a:stretch>
            <a:fillRect/>
          </a:stretch>
        </p:blipFill>
        <p:spPr>
          <a:xfrm>
            <a:off x="1663696" y="2160588"/>
            <a:ext cx="6624646" cy="3881437"/>
          </a:xfrm>
          <a:prstGeom prst="rect">
            <a:avLst/>
          </a:prstGeom>
        </p:spPr>
      </p:pic>
    </p:spTree>
    <p:extLst>
      <p:ext uri="{BB962C8B-B14F-4D97-AF65-F5344CB8AC3E}">
        <p14:creationId xmlns:p14="http://schemas.microsoft.com/office/powerpoint/2010/main" val="3343083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Modalidad virtual - principal</a:t>
            </a:r>
          </a:p>
        </p:txBody>
      </p:sp>
      <p:pic>
        <p:nvPicPr>
          <p:cNvPr id="4" name="Marcador de contenido 3"/>
          <p:cNvPicPr>
            <a:picLocks noGrp="1" noChangeAspect="1"/>
          </p:cNvPicPr>
          <p:nvPr>
            <p:ph idx="1"/>
          </p:nvPr>
        </p:nvPicPr>
        <p:blipFill>
          <a:blip r:embed="rId2"/>
          <a:stretch>
            <a:fillRect/>
          </a:stretch>
        </p:blipFill>
        <p:spPr>
          <a:xfrm>
            <a:off x="1766675" y="2160588"/>
            <a:ext cx="6418687" cy="3881437"/>
          </a:xfrm>
          <a:prstGeom prst="rect">
            <a:avLst/>
          </a:prstGeom>
        </p:spPr>
      </p:pic>
    </p:spTree>
    <p:extLst>
      <p:ext uri="{BB962C8B-B14F-4D97-AF65-F5344CB8AC3E}">
        <p14:creationId xmlns:p14="http://schemas.microsoft.com/office/powerpoint/2010/main" val="70128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Modalidad virtual</a:t>
            </a:r>
          </a:p>
        </p:txBody>
      </p:sp>
      <p:pic>
        <p:nvPicPr>
          <p:cNvPr id="4" name="Marcador de contenido 3"/>
          <p:cNvPicPr>
            <a:picLocks noGrp="1" noChangeAspect="1"/>
          </p:cNvPicPr>
          <p:nvPr>
            <p:ph idx="1"/>
          </p:nvPr>
        </p:nvPicPr>
        <p:blipFill>
          <a:blip r:embed="rId2"/>
          <a:stretch>
            <a:fillRect/>
          </a:stretch>
        </p:blipFill>
        <p:spPr>
          <a:xfrm>
            <a:off x="1732190" y="2160588"/>
            <a:ext cx="6487658" cy="3881437"/>
          </a:xfrm>
          <a:prstGeom prst="rect">
            <a:avLst/>
          </a:prstGeom>
        </p:spPr>
      </p:pic>
    </p:spTree>
    <p:extLst>
      <p:ext uri="{BB962C8B-B14F-4D97-AF65-F5344CB8AC3E}">
        <p14:creationId xmlns:p14="http://schemas.microsoft.com/office/powerpoint/2010/main" val="1167563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Modalidad virtual</a:t>
            </a:r>
          </a:p>
        </p:txBody>
      </p:sp>
      <p:pic>
        <p:nvPicPr>
          <p:cNvPr id="4" name="Marcador de contenido 3"/>
          <p:cNvPicPr>
            <a:picLocks noGrp="1" noChangeAspect="1"/>
          </p:cNvPicPr>
          <p:nvPr>
            <p:ph idx="1"/>
          </p:nvPr>
        </p:nvPicPr>
        <p:blipFill>
          <a:blip r:embed="rId2"/>
          <a:stretch>
            <a:fillRect/>
          </a:stretch>
        </p:blipFill>
        <p:spPr>
          <a:xfrm>
            <a:off x="2330745" y="1749771"/>
            <a:ext cx="6509747" cy="3881437"/>
          </a:xfrm>
          <a:prstGeom prst="rect">
            <a:avLst/>
          </a:prstGeom>
        </p:spPr>
      </p:pic>
    </p:spTree>
    <p:extLst>
      <p:ext uri="{BB962C8B-B14F-4D97-AF65-F5344CB8AC3E}">
        <p14:creationId xmlns:p14="http://schemas.microsoft.com/office/powerpoint/2010/main" val="282393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Entregables por sprint</a:t>
            </a:r>
          </a:p>
        </p:txBody>
      </p:sp>
      <p:sp>
        <p:nvSpPr>
          <p:cNvPr id="3" name="Marcador de contenido 2"/>
          <p:cNvSpPr>
            <a:spLocks noGrp="1"/>
          </p:cNvSpPr>
          <p:nvPr>
            <p:ph idx="1"/>
          </p:nvPr>
        </p:nvSpPr>
        <p:spPr/>
        <p:txBody>
          <a:bodyPr/>
          <a:lstStyle/>
          <a:p>
            <a:r>
              <a:rPr lang="es-CO" dirty="0"/>
              <a:t>Una vez realizados estos </a:t>
            </a:r>
            <a:r>
              <a:rPr lang="es-CO" dirty="0" err="1"/>
              <a:t>muckups</a:t>
            </a:r>
            <a:r>
              <a:rPr lang="es-CO" dirty="0"/>
              <a:t> iniciales se realza la distribución de tareas dentro de los Sprint</a:t>
            </a:r>
          </a:p>
          <a:p>
            <a:pPr marL="0" indent="0">
              <a:buNone/>
            </a:pPr>
            <a:endParaRPr lang="es-CO" dirty="0"/>
          </a:p>
        </p:txBody>
      </p:sp>
    </p:spTree>
    <p:extLst>
      <p:ext uri="{BB962C8B-B14F-4D97-AF65-F5344CB8AC3E}">
        <p14:creationId xmlns:p14="http://schemas.microsoft.com/office/powerpoint/2010/main" val="1354060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SPRINT 1</a:t>
            </a:r>
          </a:p>
        </p:txBody>
      </p:sp>
      <p:sp>
        <p:nvSpPr>
          <p:cNvPr id="3" name="Marcador de contenido 2"/>
          <p:cNvSpPr>
            <a:spLocks noGrp="1"/>
          </p:cNvSpPr>
          <p:nvPr>
            <p:ph idx="1"/>
          </p:nvPr>
        </p:nvSpPr>
        <p:spPr/>
        <p:txBody>
          <a:bodyPr/>
          <a:lstStyle/>
          <a:p>
            <a:r>
              <a:rPr lang="es-CO" dirty="0"/>
              <a:t>Definir herramientas a utilizar en la elaboración del prototipo(lenguaje de programación, editor, </a:t>
            </a:r>
            <a:r>
              <a:rPr lang="es-CO" dirty="0" err="1"/>
              <a:t>etc</a:t>
            </a:r>
            <a:r>
              <a:rPr lang="es-CO" dirty="0"/>
              <a:t>)</a:t>
            </a:r>
          </a:p>
          <a:p>
            <a:r>
              <a:rPr lang="es-CO" dirty="0"/>
              <a:t>Se realiza el listado completo de ventanas que se deben tener para el prototipo(estas se suman a las ventanas de los </a:t>
            </a:r>
            <a:r>
              <a:rPr lang="es-CO" dirty="0" err="1"/>
              <a:t>muckups</a:t>
            </a:r>
            <a:r>
              <a:rPr lang="es-CO" dirty="0"/>
              <a:t> hechos)</a:t>
            </a:r>
          </a:p>
          <a:p>
            <a:r>
              <a:rPr lang="es-CO" dirty="0"/>
              <a:t>Desglosar actividades y asignarlas a los miembros del equipo</a:t>
            </a:r>
          </a:p>
          <a:p>
            <a:r>
              <a:rPr lang="es-CO" dirty="0"/>
              <a:t>Se realiza cronograma de trabajo y se definen horas trabajo diarias a invertir en el prototipo por persona</a:t>
            </a:r>
          </a:p>
          <a:p>
            <a:r>
              <a:rPr lang="es-CO" dirty="0"/>
              <a:t>Se realiza informe con los puntos anteriores</a:t>
            </a:r>
          </a:p>
        </p:txBody>
      </p:sp>
    </p:spTree>
    <p:extLst>
      <p:ext uri="{BB962C8B-B14F-4D97-AF65-F5344CB8AC3E}">
        <p14:creationId xmlns:p14="http://schemas.microsoft.com/office/powerpoint/2010/main" val="352938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Sprint 2</a:t>
            </a:r>
          </a:p>
        </p:txBody>
      </p:sp>
      <p:sp>
        <p:nvSpPr>
          <p:cNvPr id="3" name="Marcador de contenido 2"/>
          <p:cNvSpPr>
            <a:spLocks noGrp="1"/>
          </p:cNvSpPr>
          <p:nvPr>
            <p:ph idx="1"/>
          </p:nvPr>
        </p:nvSpPr>
        <p:spPr/>
        <p:txBody>
          <a:bodyPr/>
          <a:lstStyle/>
          <a:p>
            <a:r>
              <a:rPr lang="es-CO" dirty="0" err="1"/>
              <a:t>Commit</a:t>
            </a:r>
            <a:r>
              <a:rPr lang="es-CO" dirty="0"/>
              <a:t> de los primeros prototipos de las ventanas (no funcionales solo apariencia grafica)</a:t>
            </a:r>
          </a:p>
          <a:p>
            <a:r>
              <a:rPr lang="es-CO" dirty="0"/>
              <a:t>Se realiza retroalimentación dentro del grupo  se definen ajustes a realizar en los prototipos</a:t>
            </a:r>
          </a:p>
          <a:p>
            <a:r>
              <a:rPr lang="es-CO" dirty="0"/>
              <a:t>Se realizan reportes del avance logrado</a:t>
            </a:r>
          </a:p>
          <a:p>
            <a:endParaRPr lang="es-CO" dirty="0"/>
          </a:p>
        </p:txBody>
      </p:sp>
    </p:spTree>
    <p:extLst>
      <p:ext uri="{BB962C8B-B14F-4D97-AF65-F5344CB8AC3E}">
        <p14:creationId xmlns:p14="http://schemas.microsoft.com/office/powerpoint/2010/main" val="3802202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Sprint 3</a:t>
            </a:r>
          </a:p>
        </p:txBody>
      </p:sp>
      <p:sp>
        <p:nvSpPr>
          <p:cNvPr id="3" name="Marcador de contenido 2"/>
          <p:cNvSpPr>
            <a:spLocks noGrp="1"/>
          </p:cNvSpPr>
          <p:nvPr>
            <p:ph idx="1"/>
          </p:nvPr>
        </p:nvSpPr>
        <p:spPr/>
        <p:txBody>
          <a:bodyPr/>
          <a:lstStyle/>
          <a:p>
            <a:r>
              <a:rPr lang="es-CO" dirty="0"/>
              <a:t>Entrega del prototipo con las ventanas previamente definidas en el sprint 1 </a:t>
            </a:r>
          </a:p>
          <a:p>
            <a:r>
              <a:rPr lang="es-CO" dirty="0"/>
              <a:t>Se revisa el cumplimiento de los integrantes del proyecto y se califica su desempeño</a:t>
            </a:r>
          </a:p>
          <a:p>
            <a:r>
              <a:rPr lang="es-CO" dirty="0"/>
              <a:t>Se prepara la entrega de documento final del tercer corte</a:t>
            </a:r>
          </a:p>
          <a:p>
            <a:r>
              <a:rPr lang="es-CO" dirty="0"/>
              <a:t>Se prepara sustentación del prototipo</a:t>
            </a:r>
          </a:p>
          <a:p>
            <a:endParaRPr lang="es-CO" dirty="0"/>
          </a:p>
        </p:txBody>
      </p:sp>
    </p:spTree>
    <p:extLst>
      <p:ext uri="{BB962C8B-B14F-4D97-AF65-F5344CB8AC3E}">
        <p14:creationId xmlns:p14="http://schemas.microsoft.com/office/powerpoint/2010/main" val="932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Canvas</a:t>
            </a:r>
            <a:r>
              <a:rPr lang="es-CO" dirty="0"/>
              <a:t> casa de software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66" y="2160588"/>
            <a:ext cx="6842705" cy="3881437"/>
          </a:xfrm>
        </p:spPr>
      </p:pic>
    </p:spTree>
    <p:extLst>
      <p:ext uri="{BB962C8B-B14F-4D97-AF65-F5344CB8AC3E}">
        <p14:creationId xmlns:p14="http://schemas.microsoft.com/office/powerpoint/2010/main" val="180238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del proyecto</a:t>
            </a:r>
          </a:p>
        </p:txBody>
      </p:sp>
      <p:sp>
        <p:nvSpPr>
          <p:cNvPr id="3" name="Marcador de contenido 2"/>
          <p:cNvSpPr>
            <a:spLocks noGrp="1"/>
          </p:cNvSpPr>
          <p:nvPr>
            <p:ph idx="1"/>
          </p:nvPr>
        </p:nvSpPr>
        <p:spPr/>
        <p:txBody>
          <a:bodyPr/>
          <a:lstStyle/>
          <a:p>
            <a:r>
              <a:rPr lang="es-CO" dirty="0"/>
              <a:t>Llevar a cabo el proceso de gestión para que el Politécnico Gran colombiano cuente con un área dedicada al desarrollo y soporte de software para el beneficio propio de la universidad y su crecimiento.</a:t>
            </a:r>
          </a:p>
          <a:p>
            <a:endParaRPr lang="es-CO" dirty="0"/>
          </a:p>
        </p:txBody>
      </p:sp>
    </p:spTree>
    <p:extLst>
      <p:ext uri="{BB962C8B-B14F-4D97-AF65-F5344CB8AC3E}">
        <p14:creationId xmlns:p14="http://schemas.microsoft.com/office/powerpoint/2010/main" val="362011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3" name="Marcador de contenido 2"/>
          <p:cNvSpPr>
            <a:spLocks noGrp="1"/>
          </p:cNvSpPr>
          <p:nvPr>
            <p:ph idx="1"/>
          </p:nvPr>
        </p:nvSpPr>
        <p:spPr/>
        <p:txBody>
          <a:bodyPr/>
          <a:lstStyle/>
          <a:p>
            <a:pPr lvl="0"/>
            <a:r>
              <a:rPr lang="es-CO" dirty="0"/>
              <a:t>Generar un ambiente de estudio con interacción real con el entorno empresarial</a:t>
            </a:r>
          </a:p>
          <a:p>
            <a:pPr lvl="0"/>
            <a:r>
              <a:rPr lang="es-CO" dirty="0"/>
              <a:t>Generar un ecosistema digital, que permita el desarrollo de software de calidad, en el que confluya la academia, la empresa y las necesidades sociales.</a:t>
            </a:r>
          </a:p>
          <a:p>
            <a:r>
              <a:rPr lang="es-CO" dirty="0"/>
              <a:t>Generar posibilidades de expansión de las relaciones e ingresos de la universidad con el publico exterior mediante ofertas de desarrollo </a:t>
            </a:r>
          </a:p>
        </p:txBody>
      </p:sp>
    </p:spTree>
    <p:extLst>
      <p:ext uri="{BB962C8B-B14F-4D97-AF65-F5344CB8AC3E}">
        <p14:creationId xmlns:p14="http://schemas.microsoft.com/office/powerpoint/2010/main" val="316672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3" name="Marcador de contenido 2"/>
          <p:cNvSpPr>
            <a:spLocks noGrp="1"/>
          </p:cNvSpPr>
          <p:nvPr>
            <p:ph idx="1"/>
          </p:nvPr>
        </p:nvSpPr>
        <p:spPr/>
        <p:txBody>
          <a:bodyPr>
            <a:normAutofit/>
          </a:bodyPr>
          <a:lstStyle/>
          <a:p>
            <a:r>
              <a:rPr lang="es-CO" dirty="0"/>
              <a:t>Una organización de la magnitud de una universidad maneja una gran cantidad de información proveniente de diferentes fuentes y con diferentes propósitos desde cuentas de cobro hasta notas de estudiantes y de esta forma también requiere de varias plataformas para manejar gestión interna como cronogramas de actividades, inscripción de asignaturas, grados etc. Es por esto que se ha determinado la conveniencia de que la universidad cuente con la capacidad de producir software encargado de estas labores en lugar de recurrir a terceros y que con esta capacidad también genere software que sea capaz de mejorar la eficiencia de los proyectos que tenga la institución a nivel de investigación, crecimiento y relaciones exteriores.</a:t>
            </a:r>
          </a:p>
          <a:p>
            <a:endParaRPr lang="es-CO" dirty="0"/>
          </a:p>
        </p:txBody>
      </p:sp>
    </p:spTree>
    <p:extLst>
      <p:ext uri="{BB962C8B-B14F-4D97-AF65-F5344CB8AC3E}">
        <p14:creationId xmlns:p14="http://schemas.microsoft.com/office/powerpoint/2010/main" val="55697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Sub proyectos</a:t>
            </a:r>
          </a:p>
        </p:txBody>
      </p:sp>
      <p:sp>
        <p:nvSpPr>
          <p:cNvPr id="3" name="Marcador de contenido 2"/>
          <p:cNvSpPr>
            <a:spLocks noGrp="1"/>
          </p:cNvSpPr>
          <p:nvPr>
            <p:ph idx="1"/>
          </p:nvPr>
        </p:nvSpPr>
        <p:spPr/>
        <p:txBody>
          <a:bodyPr/>
          <a:lstStyle/>
          <a:p>
            <a:r>
              <a:rPr lang="es-CO" dirty="0"/>
              <a:t>El proyecto se dividió en tres </a:t>
            </a:r>
            <a:r>
              <a:rPr lang="es-CO" dirty="0" err="1"/>
              <a:t>subproyectos</a:t>
            </a:r>
            <a:r>
              <a:rPr lang="es-CO" dirty="0"/>
              <a:t> los cuales cubren distintos pero importantes aspectos para la realización de la casa de software</a:t>
            </a:r>
          </a:p>
        </p:txBody>
      </p:sp>
    </p:spTree>
    <p:extLst>
      <p:ext uri="{BB962C8B-B14F-4D97-AF65-F5344CB8AC3E}">
        <p14:creationId xmlns:p14="http://schemas.microsoft.com/office/powerpoint/2010/main" val="186230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de nomina</a:t>
            </a:r>
          </a:p>
        </p:txBody>
      </p:sp>
      <p:sp>
        <p:nvSpPr>
          <p:cNvPr id="3" name="Marcador de contenido 2"/>
          <p:cNvSpPr>
            <a:spLocks noGrp="1"/>
          </p:cNvSpPr>
          <p:nvPr>
            <p:ph idx="1"/>
          </p:nvPr>
        </p:nvSpPr>
        <p:spPr/>
        <p:txBody>
          <a:bodyPr/>
          <a:lstStyle/>
          <a:p>
            <a:r>
              <a:rPr lang="es-CO" dirty="0"/>
              <a:t>Consiste en crear la estructura de nomina que funcionara en la casa de desarrollo de tal manera que cada participante cuente con sus roles bien definidos y se le asignen las responsabilidades correctas.</a:t>
            </a:r>
          </a:p>
          <a:p>
            <a:r>
              <a:rPr lang="es-CO" dirty="0"/>
              <a:t>Se piensa desarrollar una aplicación de gestión de nomina que haga esto posible</a:t>
            </a:r>
          </a:p>
        </p:txBody>
      </p:sp>
    </p:spTree>
    <p:extLst>
      <p:ext uri="{BB962C8B-B14F-4D97-AF65-F5344CB8AC3E}">
        <p14:creationId xmlns:p14="http://schemas.microsoft.com/office/powerpoint/2010/main" val="268289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Arquitectura empresarial</a:t>
            </a:r>
          </a:p>
        </p:txBody>
      </p:sp>
      <p:sp>
        <p:nvSpPr>
          <p:cNvPr id="3" name="Marcador de contenido 2"/>
          <p:cNvSpPr>
            <a:spLocks noGrp="1"/>
          </p:cNvSpPr>
          <p:nvPr>
            <p:ph idx="1"/>
          </p:nvPr>
        </p:nvSpPr>
        <p:spPr/>
        <p:txBody>
          <a:bodyPr/>
          <a:lstStyle/>
          <a:p>
            <a:r>
              <a:rPr lang="es-CO" dirty="0"/>
              <a:t>Este proyecto como su nombre lo indica consiste en llevar a cabo el proceso de planeación y análisis necesario para dejar definida una estructura sobre la cual pueda funcionar la entidad de la casa de software</a:t>
            </a:r>
          </a:p>
        </p:txBody>
      </p:sp>
    </p:spTree>
    <p:extLst>
      <p:ext uri="{BB962C8B-B14F-4D97-AF65-F5344CB8AC3E}">
        <p14:creationId xmlns:p14="http://schemas.microsoft.com/office/powerpoint/2010/main" val="397404584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1196</Words>
  <Application>Microsoft Office PowerPoint</Application>
  <PresentationFormat>Panorámica</PresentationFormat>
  <Paragraphs>80</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Trebuchet MS</vt:lpstr>
      <vt:lpstr>Wingdings 3</vt:lpstr>
      <vt:lpstr>Faceta</vt:lpstr>
      <vt:lpstr>Casa de software Politécnico Gran Colombiano</vt:lpstr>
      <vt:lpstr>Canvas Politecnico</vt:lpstr>
      <vt:lpstr>Canvas casa de software</vt:lpstr>
      <vt:lpstr>Objetivo del proyecto</vt:lpstr>
      <vt:lpstr>Objetivos específicos</vt:lpstr>
      <vt:lpstr>Justificación</vt:lpstr>
      <vt:lpstr>Sub proyectos</vt:lpstr>
      <vt:lpstr>Modelo de nomina</vt:lpstr>
      <vt:lpstr>Arquitectura empresarial</vt:lpstr>
      <vt:lpstr>Modalidad virtual</vt:lpstr>
      <vt:lpstr>Plan de desarrollo del prototipo</vt:lpstr>
      <vt:lpstr>Presentación de PowerPoint</vt:lpstr>
      <vt:lpstr>Modelo de nomina – inicio/buscar empelado</vt:lpstr>
      <vt:lpstr>Modelo de nomina – inicio/buscar empelado</vt:lpstr>
      <vt:lpstr>Modelo de nomina-información del empleado</vt:lpstr>
      <vt:lpstr>Modelo de nomina-información del empleado</vt:lpstr>
      <vt:lpstr>Modelo de nomina-Estructura </vt:lpstr>
      <vt:lpstr>Modelo de nomina-Estructura </vt:lpstr>
      <vt:lpstr>Modelo de nomina – asignación de tareas</vt:lpstr>
      <vt:lpstr>Modelo de nomina – asignación de tareas</vt:lpstr>
      <vt:lpstr>Modalidad virtual – log in</vt:lpstr>
      <vt:lpstr>Modalidad virtual - principal</vt:lpstr>
      <vt:lpstr>Modalidad virtual</vt:lpstr>
      <vt:lpstr>Modalidad virtual</vt:lpstr>
      <vt:lpstr>Entregables por sprint</vt:lpstr>
      <vt:lpstr>SPRINT 1</vt:lpstr>
      <vt:lpstr>Sprint 2</vt:lpstr>
      <vt:lpstr>Sprint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de software Politécnico Gran Colombiano</dc:title>
  <dc:creator>nicolay hilarion</dc:creator>
  <cp:lastModifiedBy>nicolay hilarion</cp:lastModifiedBy>
  <cp:revision>15</cp:revision>
  <dcterms:created xsi:type="dcterms:W3CDTF">2017-04-29T03:30:29Z</dcterms:created>
  <dcterms:modified xsi:type="dcterms:W3CDTF">2017-04-30T05:04:09Z</dcterms:modified>
</cp:coreProperties>
</file>