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9" r:id="rId2"/>
  </p:sldIdLst>
  <p:sldSz cx="30267275" cy="42794238"/>
  <p:notesSz cx="6858000" cy="9144000"/>
  <p:defaultTextStyle>
    <a:defPPr>
      <a:defRPr lang="es-CO"/>
    </a:defPPr>
    <a:lvl1pPr algn="l" defTabSz="3557588" rtl="0" fontAlgn="base">
      <a:spcBef>
        <a:spcPct val="0"/>
      </a:spcBef>
      <a:spcAft>
        <a:spcPct val="0"/>
      </a:spcAft>
      <a:defRPr sz="7000" kern="1200">
        <a:solidFill>
          <a:schemeClr val="tx1"/>
        </a:solidFill>
        <a:latin typeface="Arial" charset="0"/>
        <a:ea typeface="+mn-ea"/>
        <a:cs typeface="Arial" charset="0"/>
      </a:defRPr>
    </a:lvl1pPr>
    <a:lvl2pPr marL="1778000" indent="-1320800" algn="l" defTabSz="3557588" rtl="0" fontAlgn="base">
      <a:spcBef>
        <a:spcPct val="0"/>
      </a:spcBef>
      <a:spcAft>
        <a:spcPct val="0"/>
      </a:spcAft>
      <a:defRPr sz="7000" kern="1200">
        <a:solidFill>
          <a:schemeClr val="tx1"/>
        </a:solidFill>
        <a:latin typeface="Arial" charset="0"/>
        <a:ea typeface="+mn-ea"/>
        <a:cs typeface="Arial" charset="0"/>
      </a:defRPr>
    </a:lvl2pPr>
    <a:lvl3pPr marL="3557588" indent="-2643188" algn="l" defTabSz="3557588" rtl="0" fontAlgn="base">
      <a:spcBef>
        <a:spcPct val="0"/>
      </a:spcBef>
      <a:spcAft>
        <a:spcPct val="0"/>
      </a:spcAft>
      <a:defRPr sz="7000" kern="1200">
        <a:solidFill>
          <a:schemeClr val="tx1"/>
        </a:solidFill>
        <a:latin typeface="Arial" charset="0"/>
        <a:ea typeface="+mn-ea"/>
        <a:cs typeface="Arial" charset="0"/>
      </a:defRPr>
    </a:lvl3pPr>
    <a:lvl4pPr marL="5337175" indent="-3965575" algn="l" defTabSz="3557588" rtl="0" fontAlgn="base">
      <a:spcBef>
        <a:spcPct val="0"/>
      </a:spcBef>
      <a:spcAft>
        <a:spcPct val="0"/>
      </a:spcAft>
      <a:defRPr sz="7000" kern="1200">
        <a:solidFill>
          <a:schemeClr val="tx1"/>
        </a:solidFill>
        <a:latin typeface="Arial" charset="0"/>
        <a:ea typeface="+mn-ea"/>
        <a:cs typeface="Arial" charset="0"/>
      </a:defRPr>
    </a:lvl4pPr>
    <a:lvl5pPr marL="7115175" indent="-5286375" algn="l" defTabSz="3557588" rtl="0" fontAlgn="base">
      <a:spcBef>
        <a:spcPct val="0"/>
      </a:spcBef>
      <a:spcAft>
        <a:spcPct val="0"/>
      </a:spcAft>
      <a:defRPr sz="7000" kern="1200">
        <a:solidFill>
          <a:schemeClr val="tx1"/>
        </a:solidFill>
        <a:latin typeface="Arial" charset="0"/>
        <a:ea typeface="+mn-ea"/>
        <a:cs typeface="Arial" charset="0"/>
      </a:defRPr>
    </a:lvl5pPr>
    <a:lvl6pPr marL="2286000" algn="l" defTabSz="914400" rtl="0" eaLnBrk="1" latinLnBrk="0" hangingPunct="1">
      <a:defRPr sz="7000" kern="1200">
        <a:solidFill>
          <a:schemeClr val="tx1"/>
        </a:solidFill>
        <a:latin typeface="Arial" charset="0"/>
        <a:ea typeface="+mn-ea"/>
        <a:cs typeface="Arial" charset="0"/>
      </a:defRPr>
    </a:lvl6pPr>
    <a:lvl7pPr marL="2743200" algn="l" defTabSz="914400" rtl="0" eaLnBrk="1" latinLnBrk="0" hangingPunct="1">
      <a:defRPr sz="7000" kern="1200">
        <a:solidFill>
          <a:schemeClr val="tx1"/>
        </a:solidFill>
        <a:latin typeface="Arial" charset="0"/>
        <a:ea typeface="+mn-ea"/>
        <a:cs typeface="Arial" charset="0"/>
      </a:defRPr>
    </a:lvl7pPr>
    <a:lvl8pPr marL="3200400" algn="l" defTabSz="914400" rtl="0" eaLnBrk="1" latinLnBrk="0" hangingPunct="1">
      <a:defRPr sz="7000" kern="1200">
        <a:solidFill>
          <a:schemeClr val="tx1"/>
        </a:solidFill>
        <a:latin typeface="Arial" charset="0"/>
        <a:ea typeface="+mn-ea"/>
        <a:cs typeface="Arial" charset="0"/>
      </a:defRPr>
    </a:lvl8pPr>
    <a:lvl9pPr marL="3657600" algn="l" defTabSz="914400" rtl="0" eaLnBrk="1" latinLnBrk="0" hangingPunct="1">
      <a:defRPr sz="7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3478">
          <p15:clr>
            <a:srgbClr val="A4A3A4"/>
          </p15:clr>
        </p15:guide>
        <p15:guide id="2" pos="953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9295"/>
    <a:srgbClr val="FFFF00"/>
    <a:srgbClr val="FFFF15"/>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209" autoAdjust="0"/>
    <p:restoredTop sz="94629" autoAdjust="0"/>
  </p:normalViewPr>
  <p:slideViewPr>
    <p:cSldViewPr>
      <p:cViewPr>
        <p:scale>
          <a:sx n="30" d="100"/>
          <a:sy n="30" d="100"/>
        </p:scale>
        <p:origin x="984" y="-282"/>
      </p:cViewPr>
      <p:guideLst>
        <p:guide orient="horz" pos="13478"/>
        <p:guide pos="953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defTabSz="3558296" fontAlgn="auto">
              <a:spcBef>
                <a:spcPts val="0"/>
              </a:spcBef>
              <a:spcAft>
                <a:spcPts val="0"/>
              </a:spcAft>
              <a:defRPr sz="1200">
                <a:latin typeface="+mn-lt"/>
                <a:cs typeface="+mn-cs"/>
              </a:defRPr>
            </a:lvl1pPr>
          </a:lstStyle>
          <a:p>
            <a:pPr>
              <a:defRPr/>
            </a:pPr>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3558296" fontAlgn="auto">
              <a:spcBef>
                <a:spcPts val="0"/>
              </a:spcBef>
              <a:spcAft>
                <a:spcPts val="0"/>
              </a:spcAft>
              <a:defRPr sz="1200">
                <a:latin typeface="+mn-lt"/>
                <a:cs typeface="+mn-cs"/>
              </a:defRPr>
            </a:lvl1pPr>
          </a:lstStyle>
          <a:p>
            <a:pPr>
              <a:defRPr/>
            </a:pPr>
            <a:fld id="{0C51A91C-D61A-484C-BC0E-C3013F891182}" type="datetimeFigureOut">
              <a:rPr lang="es-CO"/>
              <a:pPr>
                <a:defRPr/>
              </a:pPr>
              <a:t>18/10/2016</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3558296" fontAlgn="auto">
              <a:spcBef>
                <a:spcPts val="0"/>
              </a:spcBef>
              <a:spcAft>
                <a:spcPts val="0"/>
              </a:spcAft>
              <a:defRPr sz="1200">
                <a:latin typeface="+mn-lt"/>
                <a:cs typeface="+mn-cs"/>
              </a:defRPr>
            </a:lvl1pPr>
          </a:lstStyle>
          <a:p>
            <a:pPr>
              <a:defRPr/>
            </a:pPr>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3558296" fontAlgn="auto">
              <a:spcBef>
                <a:spcPts val="0"/>
              </a:spcBef>
              <a:spcAft>
                <a:spcPts val="0"/>
              </a:spcAft>
              <a:defRPr sz="1200">
                <a:latin typeface="+mn-lt"/>
                <a:cs typeface="+mn-cs"/>
              </a:defRPr>
            </a:lvl1pPr>
          </a:lstStyle>
          <a:p>
            <a:pPr>
              <a:defRPr/>
            </a:pPr>
            <a:fld id="{571C1352-3F08-4603-B84D-F4F9F20B977F}" type="slidenum">
              <a:rPr lang="es-CO"/>
              <a:pPr>
                <a:defRPr/>
              </a:pPr>
              <a:t>‹Nº›</a:t>
            </a:fld>
            <a:endParaRPr lang="es-CO"/>
          </a:p>
        </p:txBody>
      </p:sp>
    </p:spTree>
    <p:extLst>
      <p:ext uri="{BB962C8B-B14F-4D97-AF65-F5344CB8AC3E}">
        <p14:creationId xmlns:p14="http://schemas.microsoft.com/office/powerpoint/2010/main" val="2773011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04925B2-D397-44DC-926A-71EDF2ADB487}" type="datetimeFigureOut">
              <a:rPr lang="es-CO"/>
              <a:pPr>
                <a:defRPr/>
              </a:pPr>
              <a:t>18/10/2016</a:t>
            </a:fld>
            <a:endParaRPr lang="es-CO"/>
          </a:p>
        </p:txBody>
      </p:sp>
      <p:sp>
        <p:nvSpPr>
          <p:cNvPr id="4" name="3 Marcador de imagen de diapositiva"/>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pPr lvl="0"/>
            <a:endParaRPr lang="es-CO"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CO"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4D32CE8-99C2-46CA-A60F-2D8A8A2D8C87}" type="slidenum">
              <a:rPr lang="es-CO"/>
              <a:pPr>
                <a:defRPr/>
              </a:pPr>
              <a:t>‹Nº›</a:t>
            </a:fld>
            <a:endParaRPr lang="es-CO"/>
          </a:p>
        </p:txBody>
      </p:sp>
    </p:spTree>
    <p:extLst>
      <p:ext uri="{BB962C8B-B14F-4D97-AF65-F5344CB8AC3E}">
        <p14:creationId xmlns:p14="http://schemas.microsoft.com/office/powerpoint/2010/main" val="2428000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pPr>
              <a:defRPr/>
            </a:pPr>
            <a:fld id="{E4D32CE8-99C2-46CA-A60F-2D8A8A2D8C87}" type="slidenum">
              <a:rPr lang="es-CO" smtClean="0"/>
              <a:pPr>
                <a:defRPr/>
              </a:pPr>
              <a:t>1</a:t>
            </a:fld>
            <a:endParaRPr lang="es-CO"/>
          </a:p>
        </p:txBody>
      </p:sp>
    </p:spTree>
    <p:extLst>
      <p:ext uri="{BB962C8B-B14F-4D97-AF65-F5344CB8AC3E}">
        <p14:creationId xmlns:p14="http://schemas.microsoft.com/office/powerpoint/2010/main" val="1393235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7367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3 Marcador de fecha"/>
          <p:cNvSpPr>
            <a:spLocks noGrp="1"/>
          </p:cNvSpPr>
          <p:nvPr>
            <p:ph type="dt" sz="half" idx="2"/>
          </p:nvPr>
        </p:nvSpPr>
        <p:spPr>
          <a:xfrm>
            <a:off x="1512888" y="39663688"/>
            <a:ext cx="7062787" cy="2278062"/>
          </a:xfrm>
          <a:prstGeom prst="rect">
            <a:avLst/>
          </a:prstGeom>
        </p:spPr>
        <p:txBody>
          <a:bodyPr vert="horz" lIns="355830" tIns="177915" rIns="355830" bIns="177915" rtlCol="0" anchor="ctr"/>
          <a:lstStyle>
            <a:lvl1pPr algn="l" defTabSz="3558296" fontAlgn="auto">
              <a:spcBef>
                <a:spcPts val="0"/>
              </a:spcBef>
              <a:spcAft>
                <a:spcPts val="0"/>
              </a:spcAft>
              <a:defRPr sz="4700">
                <a:solidFill>
                  <a:schemeClr val="tx1">
                    <a:tint val="75000"/>
                  </a:schemeClr>
                </a:solidFill>
                <a:latin typeface="+mn-lt"/>
                <a:cs typeface="+mn-cs"/>
              </a:defRPr>
            </a:lvl1pPr>
          </a:lstStyle>
          <a:p>
            <a:pPr>
              <a:defRPr/>
            </a:pPr>
            <a:fld id="{6B8A2999-0B01-40F5-8CD3-C4CA19B94094}" type="datetimeFigureOut">
              <a:rPr lang="es-CO"/>
              <a:pPr>
                <a:defRPr/>
              </a:pPr>
              <a:t>18/10/2016</a:t>
            </a:fld>
            <a:endParaRPr lang="es-CO" dirty="0"/>
          </a:p>
        </p:txBody>
      </p:sp>
      <p:sp>
        <p:nvSpPr>
          <p:cNvPr id="5" name="4 Marcador de pie de página"/>
          <p:cNvSpPr>
            <a:spLocks noGrp="1"/>
          </p:cNvSpPr>
          <p:nvPr>
            <p:ph type="ftr" sz="quarter" idx="3"/>
          </p:nvPr>
        </p:nvSpPr>
        <p:spPr>
          <a:xfrm>
            <a:off x="10340975" y="39663688"/>
            <a:ext cx="9585325" cy="2278062"/>
          </a:xfrm>
          <a:prstGeom prst="rect">
            <a:avLst/>
          </a:prstGeom>
        </p:spPr>
        <p:txBody>
          <a:bodyPr vert="horz" lIns="355830" tIns="177915" rIns="355830" bIns="177915" rtlCol="0" anchor="ctr"/>
          <a:lstStyle>
            <a:lvl1pPr algn="ctr" defTabSz="3558296" fontAlgn="auto">
              <a:spcBef>
                <a:spcPts val="0"/>
              </a:spcBef>
              <a:spcAft>
                <a:spcPts val="0"/>
              </a:spcAft>
              <a:defRPr sz="4700" dirty="0">
                <a:solidFill>
                  <a:schemeClr val="tx1">
                    <a:tint val="75000"/>
                  </a:schemeClr>
                </a:solidFill>
                <a:latin typeface="+mn-lt"/>
                <a:cs typeface="+mn-cs"/>
              </a:defRPr>
            </a:lvl1pPr>
          </a:lstStyle>
          <a:p>
            <a:pPr>
              <a:defRPr/>
            </a:pPr>
            <a:endParaRPr lang="es-CO"/>
          </a:p>
        </p:txBody>
      </p:sp>
      <p:sp>
        <p:nvSpPr>
          <p:cNvPr id="6" name="5 Marcador de número de diapositiva"/>
          <p:cNvSpPr>
            <a:spLocks noGrp="1"/>
          </p:cNvSpPr>
          <p:nvPr>
            <p:ph type="sldNum" sz="quarter" idx="4"/>
          </p:nvPr>
        </p:nvSpPr>
        <p:spPr>
          <a:xfrm>
            <a:off x="21691600" y="39663688"/>
            <a:ext cx="7062788" cy="2278062"/>
          </a:xfrm>
          <a:prstGeom prst="rect">
            <a:avLst/>
          </a:prstGeom>
        </p:spPr>
        <p:txBody>
          <a:bodyPr vert="horz" lIns="355830" tIns="177915" rIns="355830" bIns="177915" rtlCol="0" anchor="ctr"/>
          <a:lstStyle>
            <a:lvl1pPr algn="r" defTabSz="3558296" fontAlgn="auto">
              <a:spcBef>
                <a:spcPts val="0"/>
              </a:spcBef>
              <a:spcAft>
                <a:spcPts val="0"/>
              </a:spcAft>
              <a:defRPr sz="4700">
                <a:solidFill>
                  <a:schemeClr val="tx1">
                    <a:tint val="75000"/>
                  </a:schemeClr>
                </a:solidFill>
                <a:latin typeface="+mn-lt"/>
                <a:cs typeface="+mn-cs"/>
              </a:defRPr>
            </a:lvl1pPr>
          </a:lstStyle>
          <a:p>
            <a:pPr>
              <a:defRPr/>
            </a:pPr>
            <a:fld id="{23A27BF7-2CD6-44FB-885B-039F457CB9AE}" type="slidenum">
              <a:rPr lang="es-CO"/>
              <a:pPr>
                <a:defRPr/>
              </a:pPr>
              <a:t>‹Nº›</a:t>
            </a:fld>
            <a:endParaRPr lang="es-CO"/>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r" defTabSz="3557588" rtl="0" eaLnBrk="0" fontAlgn="base" hangingPunct="0">
        <a:spcBef>
          <a:spcPct val="0"/>
        </a:spcBef>
        <a:spcAft>
          <a:spcPct val="0"/>
        </a:spcAft>
        <a:defRPr sz="7200" kern="1200">
          <a:solidFill>
            <a:schemeClr val="tx1"/>
          </a:solidFill>
          <a:latin typeface="+mj-lt"/>
          <a:ea typeface="+mj-ea"/>
          <a:cs typeface="+mj-cs"/>
        </a:defRPr>
      </a:lvl1pPr>
      <a:lvl2pPr algn="r" defTabSz="3557588" rtl="0" eaLnBrk="0" fontAlgn="base" hangingPunct="0">
        <a:spcBef>
          <a:spcPct val="0"/>
        </a:spcBef>
        <a:spcAft>
          <a:spcPct val="0"/>
        </a:spcAft>
        <a:defRPr sz="7200">
          <a:solidFill>
            <a:schemeClr val="tx1"/>
          </a:solidFill>
          <a:latin typeface="Calibri" pitchFamily="34" charset="0"/>
        </a:defRPr>
      </a:lvl2pPr>
      <a:lvl3pPr algn="r" defTabSz="3557588" rtl="0" eaLnBrk="0" fontAlgn="base" hangingPunct="0">
        <a:spcBef>
          <a:spcPct val="0"/>
        </a:spcBef>
        <a:spcAft>
          <a:spcPct val="0"/>
        </a:spcAft>
        <a:defRPr sz="7200">
          <a:solidFill>
            <a:schemeClr val="tx1"/>
          </a:solidFill>
          <a:latin typeface="Calibri" pitchFamily="34" charset="0"/>
        </a:defRPr>
      </a:lvl3pPr>
      <a:lvl4pPr algn="r" defTabSz="3557588" rtl="0" eaLnBrk="0" fontAlgn="base" hangingPunct="0">
        <a:spcBef>
          <a:spcPct val="0"/>
        </a:spcBef>
        <a:spcAft>
          <a:spcPct val="0"/>
        </a:spcAft>
        <a:defRPr sz="7200">
          <a:solidFill>
            <a:schemeClr val="tx1"/>
          </a:solidFill>
          <a:latin typeface="Calibri" pitchFamily="34" charset="0"/>
        </a:defRPr>
      </a:lvl4pPr>
      <a:lvl5pPr algn="r" defTabSz="3557588" rtl="0" eaLnBrk="0" fontAlgn="base" hangingPunct="0">
        <a:spcBef>
          <a:spcPct val="0"/>
        </a:spcBef>
        <a:spcAft>
          <a:spcPct val="0"/>
        </a:spcAft>
        <a:defRPr sz="7200">
          <a:solidFill>
            <a:schemeClr val="tx1"/>
          </a:solidFill>
          <a:latin typeface="Calibri" pitchFamily="34" charset="0"/>
        </a:defRPr>
      </a:lvl5pPr>
      <a:lvl6pPr marL="457200" algn="ctr" defTabSz="3557588" rtl="0" eaLnBrk="1" fontAlgn="base" hangingPunct="1">
        <a:spcBef>
          <a:spcPct val="0"/>
        </a:spcBef>
        <a:spcAft>
          <a:spcPct val="0"/>
        </a:spcAft>
        <a:defRPr sz="17100">
          <a:solidFill>
            <a:schemeClr val="tx1"/>
          </a:solidFill>
          <a:latin typeface="Calibri" pitchFamily="34" charset="0"/>
        </a:defRPr>
      </a:lvl6pPr>
      <a:lvl7pPr marL="914400" algn="ctr" defTabSz="3557588" rtl="0" eaLnBrk="1" fontAlgn="base" hangingPunct="1">
        <a:spcBef>
          <a:spcPct val="0"/>
        </a:spcBef>
        <a:spcAft>
          <a:spcPct val="0"/>
        </a:spcAft>
        <a:defRPr sz="17100">
          <a:solidFill>
            <a:schemeClr val="tx1"/>
          </a:solidFill>
          <a:latin typeface="Calibri" pitchFamily="34" charset="0"/>
        </a:defRPr>
      </a:lvl7pPr>
      <a:lvl8pPr marL="1371600" algn="ctr" defTabSz="3557588" rtl="0" eaLnBrk="1" fontAlgn="base" hangingPunct="1">
        <a:spcBef>
          <a:spcPct val="0"/>
        </a:spcBef>
        <a:spcAft>
          <a:spcPct val="0"/>
        </a:spcAft>
        <a:defRPr sz="17100">
          <a:solidFill>
            <a:schemeClr val="tx1"/>
          </a:solidFill>
          <a:latin typeface="Calibri" pitchFamily="34" charset="0"/>
        </a:defRPr>
      </a:lvl8pPr>
      <a:lvl9pPr marL="1828800" algn="ctr" defTabSz="3557588" rtl="0" eaLnBrk="1" fontAlgn="base" hangingPunct="1">
        <a:spcBef>
          <a:spcPct val="0"/>
        </a:spcBef>
        <a:spcAft>
          <a:spcPct val="0"/>
        </a:spcAft>
        <a:defRPr sz="17100">
          <a:solidFill>
            <a:schemeClr val="tx1"/>
          </a:solidFill>
          <a:latin typeface="Calibri" pitchFamily="34" charset="0"/>
        </a:defRPr>
      </a:lvl9pPr>
    </p:titleStyle>
    <p:bodyStyle>
      <a:lvl1pPr marL="1333500" indent="-1333500" algn="l" defTabSz="3557588" rtl="0" eaLnBrk="0" fontAlgn="base" hangingPunct="0">
        <a:spcBef>
          <a:spcPct val="20000"/>
        </a:spcBef>
        <a:spcAft>
          <a:spcPct val="0"/>
        </a:spcAft>
        <a:buFont typeface="Arial" charset="0"/>
        <a:buChar char="•"/>
        <a:defRPr sz="9600" kern="1200">
          <a:solidFill>
            <a:schemeClr val="tx1"/>
          </a:solidFill>
          <a:latin typeface="+mn-lt"/>
          <a:ea typeface="+mn-ea"/>
          <a:cs typeface="+mn-cs"/>
        </a:defRPr>
      </a:lvl1pPr>
      <a:lvl2pPr marL="2890838" indent="-1111250" algn="l" defTabSz="3557588" rtl="0" eaLnBrk="0" fontAlgn="base" hangingPunct="0">
        <a:spcBef>
          <a:spcPct val="20000"/>
        </a:spcBef>
        <a:spcAft>
          <a:spcPct val="0"/>
        </a:spcAft>
        <a:buFont typeface="Arial" charset="0"/>
        <a:buChar char="–"/>
        <a:defRPr sz="8800" kern="1200">
          <a:solidFill>
            <a:schemeClr val="tx1"/>
          </a:solidFill>
          <a:latin typeface="+mn-lt"/>
          <a:ea typeface="+mn-ea"/>
          <a:cs typeface="+mn-cs"/>
        </a:defRPr>
      </a:lvl2pPr>
      <a:lvl3pPr marL="4446588" indent="-889000" algn="l" defTabSz="3557588" rtl="0" eaLnBrk="0" fontAlgn="base" hangingPunct="0">
        <a:spcBef>
          <a:spcPct val="20000"/>
        </a:spcBef>
        <a:spcAft>
          <a:spcPct val="0"/>
        </a:spcAft>
        <a:buFont typeface="Arial" charset="0"/>
        <a:buChar char="•"/>
        <a:defRPr sz="8000" kern="1200">
          <a:solidFill>
            <a:schemeClr val="tx1"/>
          </a:solidFill>
          <a:latin typeface="+mn-lt"/>
          <a:ea typeface="+mn-ea"/>
          <a:cs typeface="+mn-cs"/>
        </a:defRPr>
      </a:lvl3pPr>
      <a:lvl4pPr marL="6226175"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4pPr>
      <a:lvl5pPr marL="8005763"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p:bodyStyle>
    <p:otherStyle>
      <a:defPPr>
        <a:defRPr lang="es-CO"/>
      </a:defPPr>
      <a:lvl1pPr marL="0" algn="l" defTabSz="3558296" rtl="0" eaLnBrk="1" latinLnBrk="0" hangingPunct="1">
        <a:defRPr sz="7000" kern="1200">
          <a:solidFill>
            <a:schemeClr val="tx1"/>
          </a:solidFill>
          <a:latin typeface="+mn-lt"/>
          <a:ea typeface="+mn-ea"/>
          <a:cs typeface="+mn-cs"/>
        </a:defRPr>
      </a:lvl1pPr>
      <a:lvl2pPr marL="1779148" algn="l" defTabSz="3558296" rtl="0" eaLnBrk="1" latinLnBrk="0" hangingPunct="1">
        <a:defRPr sz="7000" kern="1200">
          <a:solidFill>
            <a:schemeClr val="tx1"/>
          </a:solidFill>
          <a:latin typeface="+mn-lt"/>
          <a:ea typeface="+mn-ea"/>
          <a:cs typeface="+mn-cs"/>
        </a:defRPr>
      </a:lvl2pPr>
      <a:lvl3pPr marL="3558296" algn="l" defTabSz="3558296" rtl="0" eaLnBrk="1" latinLnBrk="0" hangingPunct="1">
        <a:defRPr sz="7000" kern="1200">
          <a:solidFill>
            <a:schemeClr val="tx1"/>
          </a:solidFill>
          <a:latin typeface="+mn-lt"/>
          <a:ea typeface="+mn-ea"/>
          <a:cs typeface="+mn-cs"/>
        </a:defRPr>
      </a:lvl3pPr>
      <a:lvl4pPr marL="5337444" algn="l" defTabSz="3558296" rtl="0" eaLnBrk="1" latinLnBrk="0" hangingPunct="1">
        <a:defRPr sz="7000" kern="1200">
          <a:solidFill>
            <a:schemeClr val="tx1"/>
          </a:solidFill>
          <a:latin typeface="+mn-lt"/>
          <a:ea typeface="+mn-ea"/>
          <a:cs typeface="+mn-cs"/>
        </a:defRPr>
      </a:lvl4pPr>
      <a:lvl5pPr marL="7116592" algn="l" defTabSz="3558296" rtl="0" eaLnBrk="1" latinLnBrk="0" hangingPunct="1">
        <a:defRPr sz="7000" kern="1200">
          <a:solidFill>
            <a:schemeClr val="tx1"/>
          </a:solidFill>
          <a:latin typeface="+mn-lt"/>
          <a:ea typeface="+mn-ea"/>
          <a:cs typeface="+mn-cs"/>
        </a:defRPr>
      </a:lvl5pPr>
      <a:lvl6pPr marL="8895740" algn="l" defTabSz="3558296" rtl="0" eaLnBrk="1" latinLnBrk="0" hangingPunct="1">
        <a:defRPr sz="7000" kern="1200">
          <a:solidFill>
            <a:schemeClr val="tx1"/>
          </a:solidFill>
          <a:latin typeface="+mn-lt"/>
          <a:ea typeface="+mn-ea"/>
          <a:cs typeface="+mn-cs"/>
        </a:defRPr>
      </a:lvl6pPr>
      <a:lvl7pPr marL="10674888" algn="l" defTabSz="3558296" rtl="0" eaLnBrk="1" latinLnBrk="0" hangingPunct="1">
        <a:defRPr sz="7000" kern="1200">
          <a:solidFill>
            <a:schemeClr val="tx1"/>
          </a:solidFill>
          <a:latin typeface="+mn-lt"/>
          <a:ea typeface="+mn-ea"/>
          <a:cs typeface="+mn-cs"/>
        </a:defRPr>
      </a:lvl7pPr>
      <a:lvl8pPr marL="12454037" algn="l" defTabSz="3558296" rtl="0" eaLnBrk="1" latinLnBrk="0" hangingPunct="1">
        <a:defRPr sz="7000" kern="1200">
          <a:solidFill>
            <a:schemeClr val="tx1"/>
          </a:solidFill>
          <a:latin typeface="+mn-lt"/>
          <a:ea typeface="+mn-ea"/>
          <a:cs typeface="+mn-cs"/>
        </a:defRPr>
      </a:lvl8pPr>
      <a:lvl9pPr marL="14233185" algn="l" defTabSz="3558296" rtl="0" eaLnBrk="1" latinLnBrk="0" hangingPunct="1">
        <a:defRPr sz="7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mailto:nimartinezma@poligran.edu.co" TargetMode="External"/><Relationship Id="rId7"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mailto:gsalvarez@poligran.edu.co" TargetMode="External"/><Relationship Id="rId4" Type="http://schemas.openxmlformats.org/officeDocument/2006/relationships/hyperlink" Target="mailto:aslopez@poligran.edu.co"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111 Recortar rectángulo de esquina sencilla"/>
          <p:cNvSpPr/>
          <p:nvPr/>
        </p:nvSpPr>
        <p:spPr>
          <a:xfrm>
            <a:off x="15057439" y="7786658"/>
            <a:ext cx="14401800" cy="5228461"/>
          </a:xfrm>
          <a:prstGeom prst="snip1Rect">
            <a:avLst>
              <a:gd name="adj" fmla="val 9421"/>
            </a:avLst>
          </a:prstGeom>
          <a:ln w="76200"/>
        </p:spPr>
        <p:style>
          <a:lnRef idx="2">
            <a:schemeClr val="dk1"/>
          </a:lnRef>
          <a:fillRef idx="1">
            <a:schemeClr val="lt1"/>
          </a:fillRef>
          <a:effectRef idx="0">
            <a:schemeClr val="dk1"/>
          </a:effectRef>
          <a:fontRef idx="minor">
            <a:schemeClr val="dk1"/>
          </a:fontRef>
        </p:style>
        <p:txBody>
          <a:bodyPr anchor="ctr"/>
          <a:lstStyle/>
          <a:p>
            <a:pPr algn="ctr">
              <a:defRPr/>
            </a:pPr>
            <a:r>
              <a:rPr lang="es-CO" dirty="0"/>
              <a:t>Se han implementado las metodologías ágiles al proyecto, debido al número de integrantes del equipo.</a:t>
            </a:r>
          </a:p>
        </p:txBody>
      </p:sp>
      <p:sp>
        <p:nvSpPr>
          <p:cNvPr id="2" name="1 Título"/>
          <p:cNvSpPr>
            <a:spLocks noGrp="1"/>
          </p:cNvSpPr>
          <p:nvPr>
            <p:ph type="title" idx="4294967295"/>
          </p:nvPr>
        </p:nvSpPr>
        <p:spPr>
          <a:xfrm>
            <a:off x="12776573" y="518319"/>
            <a:ext cx="16733838" cy="1981200"/>
          </a:xfrm>
          <a:prstGeom prst="rect">
            <a:avLst/>
          </a:prstGeom>
        </p:spPr>
        <p:txBody>
          <a:bodyPr/>
          <a:lstStyle/>
          <a:p>
            <a:pPr algn="ctr"/>
            <a:r>
              <a:rPr lang="es-ES" sz="8000" b="1" dirty="0"/>
              <a:t>Intención horaria del Politécnico Grancolombiano</a:t>
            </a:r>
            <a:endParaRPr lang="es-ES" sz="8000" dirty="0"/>
          </a:p>
        </p:txBody>
      </p:sp>
      <p:sp>
        <p:nvSpPr>
          <p:cNvPr id="3" name="2 Marcador de texto"/>
          <p:cNvSpPr>
            <a:spLocks noGrp="1"/>
          </p:cNvSpPr>
          <p:nvPr>
            <p:ph type="body" sz="quarter" idx="4294967295"/>
          </p:nvPr>
        </p:nvSpPr>
        <p:spPr>
          <a:xfrm>
            <a:off x="13152437" y="3262141"/>
            <a:ext cx="16002001" cy="761378"/>
          </a:xfrm>
          <a:prstGeom prst="rect">
            <a:avLst/>
          </a:prstGeom>
        </p:spPr>
        <p:txBody>
          <a:bodyPr/>
          <a:lstStyle/>
          <a:p>
            <a:pPr marL="0" indent="0">
              <a:buNone/>
            </a:pPr>
            <a:r>
              <a:rPr lang="es-CO" sz="3200" dirty="0"/>
              <a:t>Facultad de Ingeniería y ciencias básicas</a:t>
            </a:r>
            <a:r>
              <a:rPr lang="es-ES" sz="3200" dirty="0"/>
              <a:t>.  </a:t>
            </a:r>
            <a:r>
              <a:rPr lang="es-ES" sz="3200" b="1" dirty="0"/>
              <a:t>Asignatura</a:t>
            </a:r>
            <a:r>
              <a:rPr lang="es-ES" sz="3200" dirty="0"/>
              <a:t>: Ingeniería de Software I.</a:t>
            </a:r>
          </a:p>
        </p:txBody>
      </p:sp>
      <p:sp>
        <p:nvSpPr>
          <p:cNvPr id="114" name="113 Redondear rectángulo de esquina diagonal"/>
          <p:cNvSpPr/>
          <p:nvPr/>
        </p:nvSpPr>
        <p:spPr>
          <a:xfrm flipV="1">
            <a:off x="1597997" y="14234319"/>
            <a:ext cx="13189751" cy="5714206"/>
          </a:xfrm>
          <a:prstGeom prst="round2DiagRect">
            <a:avLst/>
          </a:prstGeom>
          <a:noFill/>
          <a:ln w="76200"/>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O"/>
          </a:p>
        </p:txBody>
      </p:sp>
      <p:sp>
        <p:nvSpPr>
          <p:cNvPr id="115" name="3 Proceso alternativo"/>
          <p:cNvSpPr/>
          <p:nvPr/>
        </p:nvSpPr>
        <p:spPr>
          <a:xfrm>
            <a:off x="1643281" y="20825619"/>
            <a:ext cx="27815956" cy="20183475"/>
          </a:xfrm>
          <a:custGeom>
            <a:avLst/>
            <a:gdLst>
              <a:gd name="connsiteX0" fmla="*/ 0 w 13639800"/>
              <a:gd name="connsiteY0" fmla="*/ 2273300 h 14630400"/>
              <a:gd name="connsiteX1" fmla="*/ 2273300 w 13639800"/>
              <a:gd name="connsiteY1" fmla="*/ 0 h 14630400"/>
              <a:gd name="connsiteX2" fmla="*/ 11366500 w 13639800"/>
              <a:gd name="connsiteY2" fmla="*/ 0 h 14630400"/>
              <a:gd name="connsiteX3" fmla="*/ 13639800 w 13639800"/>
              <a:gd name="connsiteY3" fmla="*/ 2273300 h 14630400"/>
              <a:gd name="connsiteX4" fmla="*/ 13639800 w 13639800"/>
              <a:gd name="connsiteY4" fmla="*/ 12357100 h 14630400"/>
              <a:gd name="connsiteX5" fmla="*/ 11366500 w 13639800"/>
              <a:gd name="connsiteY5" fmla="*/ 14630400 h 14630400"/>
              <a:gd name="connsiteX6" fmla="*/ 2273300 w 13639800"/>
              <a:gd name="connsiteY6" fmla="*/ 14630400 h 14630400"/>
              <a:gd name="connsiteX7" fmla="*/ 0 w 13639800"/>
              <a:gd name="connsiteY7" fmla="*/ 12357100 h 14630400"/>
              <a:gd name="connsiteX8" fmla="*/ 0 w 13639800"/>
              <a:gd name="connsiteY8" fmla="*/ 2273300 h 14630400"/>
              <a:gd name="connsiteX0" fmla="*/ 0 w 13639800"/>
              <a:gd name="connsiteY0" fmla="*/ 2273300 h 14630400"/>
              <a:gd name="connsiteX1" fmla="*/ 2273300 w 13639800"/>
              <a:gd name="connsiteY1" fmla="*/ 0 h 14630400"/>
              <a:gd name="connsiteX2" fmla="*/ 11366500 w 13639800"/>
              <a:gd name="connsiteY2" fmla="*/ 0 h 14630400"/>
              <a:gd name="connsiteX3" fmla="*/ 13639800 w 13639800"/>
              <a:gd name="connsiteY3" fmla="*/ 2273300 h 14630400"/>
              <a:gd name="connsiteX4" fmla="*/ 13639800 w 13639800"/>
              <a:gd name="connsiteY4" fmla="*/ 12357100 h 14630400"/>
              <a:gd name="connsiteX5" fmla="*/ 11366500 w 13639800"/>
              <a:gd name="connsiteY5" fmla="*/ 14630400 h 14630400"/>
              <a:gd name="connsiteX6" fmla="*/ 2273300 w 13639800"/>
              <a:gd name="connsiteY6" fmla="*/ 14630400 h 14630400"/>
              <a:gd name="connsiteX7" fmla="*/ 0 w 13639800"/>
              <a:gd name="connsiteY7" fmla="*/ 12357100 h 14630400"/>
              <a:gd name="connsiteX8" fmla="*/ 0 w 13639800"/>
              <a:gd name="connsiteY8" fmla="*/ 2273300 h 14630400"/>
              <a:gd name="connsiteX0" fmla="*/ 0 w 13639800"/>
              <a:gd name="connsiteY0" fmla="*/ 2273300 h 14630400"/>
              <a:gd name="connsiteX1" fmla="*/ 2273300 w 13639800"/>
              <a:gd name="connsiteY1" fmla="*/ 0 h 14630400"/>
              <a:gd name="connsiteX2" fmla="*/ 11366500 w 13639800"/>
              <a:gd name="connsiteY2" fmla="*/ 0 h 14630400"/>
              <a:gd name="connsiteX3" fmla="*/ 13601700 w 13639800"/>
              <a:gd name="connsiteY3" fmla="*/ 1435100 h 14630400"/>
              <a:gd name="connsiteX4" fmla="*/ 13639800 w 13639800"/>
              <a:gd name="connsiteY4" fmla="*/ 12357100 h 14630400"/>
              <a:gd name="connsiteX5" fmla="*/ 11366500 w 13639800"/>
              <a:gd name="connsiteY5" fmla="*/ 14630400 h 14630400"/>
              <a:gd name="connsiteX6" fmla="*/ 2273300 w 13639800"/>
              <a:gd name="connsiteY6" fmla="*/ 14630400 h 14630400"/>
              <a:gd name="connsiteX7" fmla="*/ 0 w 13639800"/>
              <a:gd name="connsiteY7" fmla="*/ 12357100 h 14630400"/>
              <a:gd name="connsiteX8" fmla="*/ 0 w 13639800"/>
              <a:gd name="connsiteY8" fmla="*/ 2273300 h 14630400"/>
              <a:gd name="connsiteX0" fmla="*/ 0 w 13639800"/>
              <a:gd name="connsiteY0" fmla="*/ 2273300 h 14630400"/>
              <a:gd name="connsiteX1" fmla="*/ 2273300 w 13639800"/>
              <a:gd name="connsiteY1" fmla="*/ 0 h 14630400"/>
              <a:gd name="connsiteX2" fmla="*/ 11366500 w 13639800"/>
              <a:gd name="connsiteY2" fmla="*/ 0 h 14630400"/>
              <a:gd name="connsiteX3" fmla="*/ 13639800 w 13639800"/>
              <a:gd name="connsiteY3" fmla="*/ 1435100 h 14630400"/>
              <a:gd name="connsiteX4" fmla="*/ 13639800 w 13639800"/>
              <a:gd name="connsiteY4" fmla="*/ 12357100 h 14630400"/>
              <a:gd name="connsiteX5" fmla="*/ 11366500 w 13639800"/>
              <a:gd name="connsiteY5" fmla="*/ 14630400 h 14630400"/>
              <a:gd name="connsiteX6" fmla="*/ 2273300 w 13639800"/>
              <a:gd name="connsiteY6" fmla="*/ 14630400 h 14630400"/>
              <a:gd name="connsiteX7" fmla="*/ 0 w 13639800"/>
              <a:gd name="connsiteY7" fmla="*/ 12357100 h 14630400"/>
              <a:gd name="connsiteX8" fmla="*/ 0 w 13639800"/>
              <a:gd name="connsiteY8" fmla="*/ 2273300 h 14630400"/>
              <a:gd name="connsiteX0" fmla="*/ 1471 w 13641271"/>
              <a:gd name="connsiteY0" fmla="*/ 2273300 h 14652612"/>
              <a:gd name="connsiteX1" fmla="*/ 2274771 w 13641271"/>
              <a:gd name="connsiteY1" fmla="*/ 0 h 14652612"/>
              <a:gd name="connsiteX2" fmla="*/ 11367971 w 13641271"/>
              <a:gd name="connsiteY2" fmla="*/ 0 h 14652612"/>
              <a:gd name="connsiteX3" fmla="*/ 13641271 w 13641271"/>
              <a:gd name="connsiteY3" fmla="*/ 1435100 h 14652612"/>
              <a:gd name="connsiteX4" fmla="*/ 13641271 w 13641271"/>
              <a:gd name="connsiteY4" fmla="*/ 12357100 h 14652612"/>
              <a:gd name="connsiteX5" fmla="*/ 11367971 w 13641271"/>
              <a:gd name="connsiteY5" fmla="*/ 14630400 h 14652612"/>
              <a:gd name="connsiteX6" fmla="*/ 1165698 w 13641271"/>
              <a:gd name="connsiteY6" fmla="*/ 14652612 h 14652612"/>
              <a:gd name="connsiteX7" fmla="*/ 1471 w 13641271"/>
              <a:gd name="connsiteY7" fmla="*/ 12357100 h 14652612"/>
              <a:gd name="connsiteX8" fmla="*/ 1471 w 13641271"/>
              <a:gd name="connsiteY8" fmla="*/ 2273300 h 14652612"/>
              <a:gd name="connsiteX0" fmla="*/ 1471 w 13641271"/>
              <a:gd name="connsiteY0" fmla="*/ 2273300 h 14652612"/>
              <a:gd name="connsiteX1" fmla="*/ 2274771 w 13641271"/>
              <a:gd name="connsiteY1" fmla="*/ 0 h 14652612"/>
              <a:gd name="connsiteX2" fmla="*/ 11367971 w 13641271"/>
              <a:gd name="connsiteY2" fmla="*/ 0 h 14652612"/>
              <a:gd name="connsiteX3" fmla="*/ 13641271 w 13641271"/>
              <a:gd name="connsiteY3" fmla="*/ 1435100 h 14652612"/>
              <a:gd name="connsiteX4" fmla="*/ 13641271 w 13641271"/>
              <a:gd name="connsiteY4" fmla="*/ 12357100 h 14652612"/>
              <a:gd name="connsiteX5" fmla="*/ 12178447 w 13641271"/>
              <a:gd name="connsiteY5" fmla="*/ 14652612 h 14652612"/>
              <a:gd name="connsiteX6" fmla="*/ 1165698 w 13641271"/>
              <a:gd name="connsiteY6" fmla="*/ 14652612 h 14652612"/>
              <a:gd name="connsiteX7" fmla="*/ 1471 w 13641271"/>
              <a:gd name="connsiteY7" fmla="*/ 12357100 h 14652612"/>
              <a:gd name="connsiteX8" fmla="*/ 1471 w 13641271"/>
              <a:gd name="connsiteY8" fmla="*/ 2273300 h 14652612"/>
              <a:gd name="connsiteX0" fmla="*/ 1471 w 13641271"/>
              <a:gd name="connsiteY0" fmla="*/ 2295512 h 14674824"/>
              <a:gd name="connsiteX1" fmla="*/ 1393201 w 13641271"/>
              <a:gd name="connsiteY1" fmla="*/ 0 h 14674824"/>
              <a:gd name="connsiteX2" fmla="*/ 11367971 w 13641271"/>
              <a:gd name="connsiteY2" fmla="*/ 22212 h 14674824"/>
              <a:gd name="connsiteX3" fmla="*/ 13641271 w 13641271"/>
              <a:gd name="connsiteY3" fmla="*/ 1457312 h 14674824"/>
              <a:gd name="connsiteX4" fmla="*/ 13641271 w 13641271"/>
              <a:gd name="connsiteY4" fmla="*/ 12379312 h 14674824"/>
              <a:gd name="connsiteX5" fmla="*/ 12178447 w 13641271"/>
              <a:gd name="connsiteY5" fmla="*/ 14674824 h 14674824"/>
              <a:gd name="connsiteX6" fmla="*/ 1165698 w 13641271"/>
              <a:gd name="connsiteY6" fmla="*/ 14674824 h 14674824"/>
              <a:gd name="connsiteX7" fmla="*/ 1471 w 13641271"/>
              <a:gd name="connsiteY7" fmla="*/ 12379312 h 14674824"/>
              <a:gd name="connsiteX8" fmla="*/ 1471 w 13641271"/>
              <a:gd name="connsiteY8" fmla="*/ 2295512 h 14674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41271" h="14674824">
                <a:moveTo>
                  <a:pt x="1471" y="2295512"/>
                </a:moveTo>
                <a:cubicBezTo>
                  <a:pt x="1471" y="1040003"/>
                  <a:pt x="137692" y="0"/>
                  <a:pt x="1393201" y="0"/>
                </a:cubicBezTo>
                <a:lnTo>
                  <a:pt x="11367971" y="22212"/>
                </a:lnTo>
                <a:cubicBezTo>
                  <a:pt x="12623480" y="22212"/>
                  <a:pt x="11355271" y="1497203"/>
                  <a:pt x="13641271" y="1457312"/>
                </a:cubicBezTo>
                <a:lnTo>
                  <a:pt x="13641271" y="12379312"/>
                </a:lnTo>
                <a:cubicBezTo>
                  <a:pt x="13641271" y="13634821"/>
                  <a:pt x="13433956" y="14674824"/>
                  <a:pt x="12178447" y="14674824"/>
                </a:cubicBezTo>
                <a:lnTo>
                  <a:pt x="1165698" y="14674824"/>
                </a:lnTo>
                <a:cubicBezTo>
                  <a:pt x="-89811" y="14674824"/>
                  <a:pt x="1471" y="13634821"/>
                  <a:pt x="1471" y="12379312"/>
                </a:cubicBezTo>
                <a:lnTo>
                  <a:pt x="1471" y="2295512"/>
                </a:lnTo>
                <a:close/>
              </a:path>
            </a:pathLst>
          </a:custGeom>
          <a:noFill/>
          <a:ln w="76200"/>
        </p:spPr>
        <p:style>
          <a:lnRef idx="2">
            <a:schemeClr val="accent1"/>
          </a:lnRef>
          <a:fillRef idx="1">
            <a:schemeClr val="lt1"/>
          </a:fillRef>
          <a:effectRef idx="0">
            <a:schemeClr val="accent1"/>
          </a:effectRef>
          <a:fontRef idx="minor">
            <a:schemeClr val="dk1"/>
          </a:fontRef>
        </p:style>
        <p:txBody>
          <a:bodyPr anchor="ctr"/>
          <a:lstStyle/>
          <a:p>
            <a:pPr algn="ctr">
              <a:defRPr/>
            </a:pPr>
            <a:endParaRPr lang="es-CO"/>
          </a:p>
        </p:txBody>
      </p:sp>
      <p:sp>
        <p:nvSpPr>
          <p:cNvPr id="116" name="115 Recortar rectángulo de esquina sencilla"/>
          <p:cNvSpPr/>
          <p:nvPr/>
        </p:nvSpPr>
        <p:spPr>
          <a:xfrm>
            <a:off x="1597998" y="7826316"/>
            <a:ext cx="13189750" cy="5188803"/>
          </a:xfrm>
          <a:prstGeom prst="snip1Rect">
            <a:avLst>
              <a:gd name="adj" fmla="val 10733"/>
            </a:avLst>
          </a:prstGeom>
          <a:noFill/>
          <a:ln w="76200"/>
        </p:spPr>
        <p:style>
          <a:lnRef idx="2">
            <a:schemeClr val="accent3"/>
          </a:lnRef>
          <a:fillRef idx="1">
            <a:schemeClr val="lt1"/>
          </a:fillRef>
          <a:effectRef idx="0">
            <a:schemeClr val="accent3"/>
          </a:effectRef>
          <a:fontRef idx="minor">
            <a:schemeClr val="dk1"/>
          </a:fontRef>
        </p:style>
        <p:txBody>
          <a:bodyPr anchor="ctr"/>
          <a:lstStyle/>
          <a:p>
            <a:pPr algn="ctr">
              <a:defRPr/>
            </a:pPr>
            <a:endParaRPr lang="es-CO"/>
          </a:p>
        </p:txBody>
      </p:sp>
      <p:sp>
        <p:nvSpPr>
          <p:cNvPr id="118" name="15 Marcador de texto"/>
          <p:cNvSpPr txBox="1">
            <a:spLocks/>
          </p:cNvSpPr>
          <p:nvPr/>
        </p:nvSpPr>
        <p:spPr>
          <a:xfrm>
            <a:off x="1874837" y="6919119"/>
            <a:ext cx="13411200" cy="990600"/>
          </a:xfrm>
          <a:prstGeom prst="rect">
            <a:avLst/>
          </a:prstGeom>
        </p:spPr>
        <p:txBody>
          <a:bodyPr/>
          <a:lstStyle>
            <a:lvl1pPr marL="1333500" marR="0" indent="-1333500" algn="l" defTabSz="3557588" rtl="0" eaLnBrk="1" fontAlgn="base" latinLnBrk="0" hangingPunct="1">
              <a:lnSpc>
                <a:spcPct val="100000"/>
              </a:lnSpc>
              <a:spcBef>
                <a:spcPct val="20000"/>
              </a:spcBef>
              <a:spcAft>
                <a:spcPct val="0"/>
              </a:spcAft>
              <a:buClrTx/>
              <a:buSzTx/>
              <a:buFont typeface="Arial" charset="0"/>
              <a:buNone/>
              <a:tabLst/>
              <a:defRPr lang="es-CO" sz="4800" b="1" kern="1200" baseline="0" smtClean="0">
                <a:solidFill>
                  <a:schemeClr val="tx1"/>
                </a:solidFill>
                <a:latin typeface="+mn-lt"/>
                <a:ea typeface="+mn-ea"/>
                <a:cs typeface="+mn-cs"/>
              </a:defRPr>
            </a:lvl1pPr>
            <a:lvl2pPr marL="2890838" indent="-1111250" algn="l" defTabSz="3557588" rtl="0" eaLnBrk="0" fontAlgn="base" hangingPunct="0">
              <a:spcBef>
                <a:spcPct val="20000"/>
              </a:spcBef>
              <a:spcAft>
                <a:spcPct val="0"/>
              </a:spcAft>
              <a:buFont typeface="Arial" charset="0"/>
              <a:buChar char="–"/>
              <a:defRPr sz="8800" kern="1200">
                <a:solidFill>
                  <a:schemeClr val="tx1"/>
                </a:solidFill>
                <a:latin typeface="+mn-lt"/>
                <a:ea typeface="+mn-ea"/>
                <a:cs typeface="+mn-cs"/>
              </a:defRPr>
            </a:lvl2pPr>
            <a:lvl3pPr marL="4446588" indent="-889000" algn="l" defTabSz="3557588" rtl="0" eaLnBrk="0" fontAlgn="base" hangingPunct="0">
              <a:spcBef>
                <a:spcPct val="20000"/>
              </a:spcBef>
              <a:spcAft>
                <a:spcPct val="0"/>
              </a:spcAft>
              <a:buFont typeface="Arial" charset="0"/>
              <a:buChar char="•"/>
              <a:defRPr sz="8000" kern="1200">
                <a:solidFill>
                  <a:schemeClr val="tx1"/>
                </a:solidFill>
                <a:latin typeface="+mn-lt"/>
                <a:ea typeface="+mn-ea"/>
                <a:cs typeface="+mn-cs"/>
              </a:defRPr>
            </a:lvl3pPr>
            <a:lvl4pPr marL="6226175"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4pPr>
            <a:lvl5pPr marL="8005763"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r>
              <a:rPr lang="es-ES" dirty="0"/>
              <a:t>Objetivo</a:t>
            </a:r>
          </a:p>
        </p:txBody>
      </p:sp>
      <p:sp>
        <p:nvSpPr>
          <p:cNvPr id="122" name="15 Marcador de texto"/>
          <p:cNvSpPr txBox="1">
            <a:spLocks/>
          </p:cNvSpPr>
          <p:nvPr/>
        </p:nvSpPr>
        <p:spPr>
          <a:xfrm>
            <a:off x="2713037" y="20025519"/>
            <a:ext cx="13487400" cy="990600"/>
          </a:xfrm>
          <a:prstGeom prst="rect">
            <a:avLst/>
          </a:prstGeom>
        </p:spPr>
        <p:txBody>
          <a:bodyPr/>
          <a:lstStyle>
            <a:lvl1pPr marL="1333500" marR="0" indent="-1333500" algn="l" defTabSz="3557588" rtl="0" eaLnBrk="1" fontAlgn="base" latinLnBrk="0" hangingPunct="1">
              <a:lnSpc>
                <a:spcPct val="100000"/>
              </a:lnSpc>
              <a:spcBef>
                <a:spcPct val="20000"/>
              </a:spcBef>
              <a:spcAft>
                <a:spcPct val="0"/>
              </a:spcAft>
              <a:buClrTx/>
              <a:buSzTx/>
              <a:buFont typeface="Arial" charset="0"/>
              <a:buNone/>
              <a:tabLst/>
              <a:defRPr lang="es-CO" sz="4800" b="1" kern="1200" baseline="0" smtClean="0">
                <a:solidFill>
                  <a:schemeClr val="tx1"/>
                </a:solidFill>
                <a:latin typeface="+mn-lt"/>
                <a:ea typeface="+mn-ea"/>
                <a:cs typeface="+mn-cs"/>
              </a:defRPr>
            </a:lvl1pPr>
            <a:lvl2pPr marL="2890838" indent="-1111250" algn="l" defTabSz="3557588" rtl="0" eaLnBrk="0" fontAlgn="base" hangingPunct="0">
              <a:spcBef>
                <a:spcPct val="20000"/>
              </a:spcBef>
              <a:spcAft>
                <a:spcPct val="0"/>
              </a:spcAft>
              <a:buFont typeface="Arial" charset="0"/>
              <a:buChar char="–"/>
              <a:defRPr sz="8800" kern="1200">
                <a:solidFill>
                  <a:schemeClr val="tx1"/>
                </a:solidFill>
                <a:latin typeface="+mn-lt"/>
                <a:ea typeface="+mn-ea"/>
                <a:cs typeface="+mn-cs"/>
              </a:defRPr>
            </a:lvl2pPr>
            <a:lvl3pPr marL="4446588" indent="-889000" algn="l" defTabSz="3557588" rtl="0" eaLnBrk="0" fontAlgn="base" hangingPunct="0">
              <a:spcBef>
                <a:spcPct val="20000"/>
              </a:spcBef>
              <a:spcAft>
                <a:spcPct val="0"/>
              </a:spcAft>
              <a:buFont typeface="Arial" charset="0"/>
              <a:buChar char="•"/>
              <a:defRPr sz="8000" kern="1200">
                <a:solidFill>
                  <a:schemeClr val="tx1"/>
                </a:solidFill>
                <a:latin typeface="+mn-lt"/>
                <a:ea typeface="+mn-ea"/>
                <a:cs typeface="+mn-cs"/>
              </a:defRPr>
            </a:lvl3pPr>
            <a:lvl4pPr marL="6226175"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4pPr>
            <a:lvl5pPr marL="8005763"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r>
              <a:rPr lang="es-ES" dirty="0"/>
              <a:t>Arquitectura desarrollo y Solución</a:t>
            </a:r>
          </a:p>
        </p:txBody>
      </p:sp>
      <p:sp>
        <p:nvSpPr>
          <p:cNvPr id="131" name="33 Marcador de pie de página"/>
          <p:cNvSpPr txBox="1">
            <a:spLocks/>
          </p:cNvSpPr>
          <p:nvPr/>
        </p:nvSpPr>
        <p:spPr>
          <a:xfrm>
            <a:off x="1722436" y="41362313"/>
            <a:ext cx="27355801" cy="1431925"/>
          </a:xfrm>
          <a:prstGeom prst="rect">
            <a:avLst/>
          </a:prstGeom>
        </p:spPr>
        <p:txBody>
          <a:bodyPr/>
          <a:lstStyle>
            <a:defPPr>
              <a:defRPr lang="es-CO"/>
            </a:defPPr>
            <a:lvl1pPr algn="l" defTabSz="3557588" rtl="0" fontAlgn="base">
              <a:spcBef>
                <a:spcPct val="0"/>
              </a:spcBef>
              <a:spcAft>
                <a:spcPct val="0"/>
              </a:spcAft>
              <a:defRPr sz="7000" kern="1200">
                <a:solidFill>
                  <a:schemeClr val="tx1"/>
                </a:solidFill>
                <a:latin typeface="Arial" charset="0"/>
                <a:ea typeface="+mn-ea"/>
                <a:cs typeface="Arial" charset="0"/>
              </a:defRPr>
            </a:lvl1pPr>
            <a:lvl2pPr marL="1778000" indent="-1320800" algn="l" defTabSz="3557588" rtl="0" fontAlgn="base">
              <a:spcBef>
                <a:spcPct val="0"/>
              </a:spcBef>
              <a:spcAft>
                <a:spcPct val="0"/>
              </a:spcAft>
              <a:defRPr sz="7000" kern="1200">
                <a:solidFill>
                  <a:schemeClr val="tx1"/>
                </a:solidFill>
                <a:latin typeface="Arial" charset="0"/>
                <a:ea typeface="+mn-ea"/>
                <a:cs typeface="Arial" charset="0"/>
              </a:defRPr>
            </a:lvl2pPr>
            <a:lvl3pPr marL="3557588" indent="-2643188" algn="l" defTabSz="3557588" rtl="0" fontAlgn="base">
              <a:spcBef>
                <a:spcPct val="0"/>
              </a:spcBef>
              <a:spcAft>
                <a:spcPct val="0"/>
              </a:spcAft>
              <a:defRPr sz="7000" kern="1200">
                <a:solidFill>
                  <a:schemeClr val="tx1"/>
                </a:solidFill>
                <a:latin typeface="Arial" charset="0"/>
                <a:ea typeface="+mn-ea"/>
                <a:cs typeface="Arial" charset="0"/>
              </a:defRPr>
            </a:lvl3pPr>
            <a:lvl4pPr marL="5337175" indent="-3965575" algn="l" defTabSz="3557588" rtl="0" fontAlgn="base">
              <a:spcBef>
                <a:spcPct val="0"/>
              </a:spcBef>
              <a:spcAft>
                <a:spcPct val="0"/>
              </a:spcAft>
              <a:defRPr sz="7000" kern="1200">
                <a:solidFill>
                  <a:schemeClr val="tx1"/>
                </a:solidFill>
                <a:latin typeface="Arial" charset="0"/>
                <a:ea typeface="+mn-ea"/>
                <a:cs typeface="Arial" charset="0"/>
              </a:defRPr>
            </a:lvl4pPr>
            <a:lvl5pPr marL="7115175" indent="-5286375" algn="l" defTabSz="3557588" rtl="0" fontAlgn="base">
              <a:spcBef>
                <a:spcPct val="0"/>
              </a:spcBef>
              <a:spcAft>
                <a:spcPct val="0"/>
              </a:spcAft>
              <a:defRPr sz="7000" kern="1200">
                <a:solidFill>
                  <a:schemeClr val="tx1"/>
                </a:solidFill>
                <a:latin typeface="Arial" charset="0"/>
                <a:ea typeface="+mn-ea"/>
                <a:cs typeface="Arial" charset="0"/>
              </a:defRPr>
            </a:lvl5pPr>
            <a:lvl6pPr marL="2286000" algn="l" defTabSz="914400" rtl="0" eaLnBrk="1" latinLnBrk="0" hangingPunct="1">
              <a:defRPr sz="7000" kern="1200">
                <a:solidFill>
                  <a:schemeClr val="tx1"/>
                </a:solidFill>
                <a:latin typeface="Arial" charset="0"/>
                <a:ea typeface="+mn-ea"/>
                <a:cs typeface="Arial" charset="0"/>
              </a:defRPr>
            </a:lvl6pPr>
            <a:lvl7pPr marL="2743200" algn="l" defTabSz="914400" rtl="0" eaLnBrk="1" latinLnBrk="0" hangingPunct="1">
              <a:defRPr sz="7000" kern="1200">
                <a:solidFill>
                  <a:schemeClr val="tx1"/>
                </a:solidFill>
                <a:latin typeface="Arial" charset="0"/>
                <a:ea typeface="+mn-ea"/>
                <a:cs typeface="Arial" charset="0"/>
              </a:defRPr>
            </a:lvl7pPr>
            <a:lvl8pPr marL="3200400" algn="l" defTabSz="914400" rtl="0" eaLnBrk="1" latinLnBrk="0" hangingPunct="1">
              <a:defRPr sz="7000" kern="1200">
                <a:solidFill>
                  <a:schemeClr val="tx1"/>
                </a:solidFill>
                <a:latin typeface="Arial" charset="0"/>
                <a:ea typeface="+mn-ea"/>
                <a:cs typeface="Arial" charset="0"/>
              </a:defRPr>
            </a:lvl8pPr>
            <a:lvl9pPr marL="3657600" algn="l" defTabSz="914400" rtl="0" eaLnBrk="1" latinLnBrk="0" hangingPunct="1">
              <a:defRPr sz="7000" kern="1200">
                <a:solidFill>
                  <a:schemeClr val="tx1"/>
                </a:solidFill>
                <a:latin typeface="Arial" charset="0"/>
                <a:ea typeface="+mn-ea"/>
                <a:cs typeface="Arial" charset="0"/>
              </a:defRPr>
            </a:lvl9pPr>
          </a:lstStyle>
          <a:p>
            <a:pPr algn="ctr"/>
            <a:r>
              <a:rPr lang="es-ES" sz="3200" b="1" dirty="0"/>
              <a:t>Equipo de trabajo:  </a:t>
            </a:r>
            <a:r>
              <a:rPr lang="es-CO" sz="2800" dirty="0"/>
              <a:t>Nicolás Martínez </a:t>
            </a:r>
            <a:r>
              <a:rPr lang="es-CO" sz="2800" dirty="0">
                <a:hlinkClick r:id="rId3"/>
              </a:rPr>
              <a:t>nimartinezma</a:t>
            </a:r>
            <a:r>
              <a:rPr lang="es-ES" sz="2800" dirty="0">
                <a:hlinkClick r:id="rId3"/>
              </a:rPr>
              <a:t>@poligran.edu.co</a:t>
            </a:r>
            <a:r>
              <a:rPr lang="es-ES" sz="2800" dirty="0"/>
              <a:t>,</a:t>
            </a:r>
            <a:r>
              <a:rPr lang="es-CO" sz="2800" dirty="0"/>
              <a:t> Anderson López </a:t>
            </a:r>
            <a:r>
              <a:rPr lang="es-CO" sz="2800" dirty="0">
                <a:hlinkClick r:id="rId4"/>
              </a:rPr>
              <a:t>aslopez</a:t>
            </a:r>
            <a:r>
              <a:rPr lang="es-ES" sz="2800" dirty="0">
                <a:hlinkClick r:id="rId4"/>
              </a:rPr>
              <a:t>@poligran.edu.co</a:t>
            </a:r>
            <a:r>
              <a:rPr lang="es-ES" sz="2800" dirty="0"/>
              <a:t>, Gabriel Álvarez </a:t>
            </a:r>
            <a:r>
              <a:rPr lang="es-ES" sz="2800" dirty="0">
                <a:hlinkClick r:id="rId5"/>
              </a:rPr>
              <a:t>gsalvarez@poligran.edu.co</a:t>
            </a:r>
            <a:endParaRPr lang="es-ES" sz="2800" dirty="0"/>
          </a:p>
        </p:txBody>
      </p:sp>
      <p:sp>
        <p:nvSpPr>
          <p:cNvPr id="132" name="20 Marcador de contenido"/>
          <p:cNvSpPr txBox="1">
            <a:spLocks/>
          </p:cNvSpPr>
          <p:nvPr/>
        </p:nvSpPr>
        <p:spPr>
          <a:xfrm>
            <a:off x="1570373" y="7909719"/>
            <a:ext cx="13245000" cy="5174397"/>
          </a:xfrm>
          <a:prstGeom prst="snip1Rect">
            <a:avLst>
              <a:gd name="adj" fmla="val 25616"/>
            </a:avLst>
          </a:prstGeom>
        </p:spPr>
        <p:txBody>
          <a:bodyPr/>
          <a:lstStyle>
            <a:lvl1pPr marL="463550" indent="-463550" algn="just" defTabSz="3557588" rtl="0" eaLnBrk="0" fontAlgn="base" hangingPunct="0">
              <a:lnSpc>
                <a:spcPct val="100000"/>
              </a:lnSpc>
              <a:spcBef>
                <a:spcPts val="0"/>
              </a:spcBef>
              <a:spcAft>
                <a:spcPct val="0"/>
              </a:spcAft>
              <a:buFont typeface="Arial" charset="0"/>
              <a:buChar char="•"/>
              <a:defRPr sz="5400" kern="1200">
                <a:solidFill>
                  <a:schemeClr val="tx1"/>
                </a:solidFill>
                <a:latin typeface="+mn-lt"/>
                <a:ea typeface="+mn-ea"/>
                <a:cs typeface="+mn-cs"/>
              </a:defRPr>
            </a:lvl1pPr>
            <a:lvl2pPr marL="463550" indent="-463550" algn="just" defTabSz="3557588" rtl="0" eaLnBrk="0" fontAlgn="base" hangingPunct="0">
              <a:lnSpc>
                <a:spcPct val="100000"/>
              </a:lnSpc>
              <a:spcBef>
                <a:spcPts val="0"/>
              </a:spcBef>
              <a:spcAft>
                <a:spcPct val="0"/>
              </a:spcAft>
              <a:buFont typeface="Arial" charset="0"/>
              <a:buChar char="–"/>
              <a:defRPr sz="4800" kern="1200">
                <a:solidFill>
                  <a:schemeClr val="tx1"/>
                </a:solidFill>
                <a:latin typeface="+mn-lt"/>
                <a:ea typeface="+mn-ea"/>
                <a:cs typeface="+mn-cs"/>
              </a:defRPr>
            </a:lvl2pPr>
            <a:lvl3pPr marL="463550" indent="-463550" algn="just" defTabSz="3557588" rtl="0" eaLnBrk="0" fontAlgn="base" hangingPunct="0">
              <a:lnSpc>
                <a:spcPct val="100000"/>
              </a:lnSpc>
              <a:spcBef>
                <a:spcPts val="0"/>
              </a:spcBef>
              <a:spcAft>
                <a:spcPct val="0"/>
              </a:spcAft>
              <a:buFont typeface="Arial" charset="0"/>
              <a:buChar char="•"/>
              <a:defRPr sz="4400" kern="1200">
                <a:solidFill>
                  <a:schemeClr val="tx1"/>
                </a:solidFill>
                <a:latin typeface="+mn-lt"/>
                <a:ea typeface="+mn-ea"/>
                <a:cs typeface="+mn-cs"/>
              </a:defRPr>
            </a:lvl3pPr>
            <a:lvl4pPr marL="463550" indent="-463550" algn="just" defTabSz="3557588" rtl="0" eaLnBrk="0" fontAlgn="base" hangingPunct="0">
              <a:lnSpc>
                <a:spcPct val="100000"/>
              </a:lnSpc>
              <a:spcBef>
                <a:spcPts val="0"/>
              </a:spcBef>
              <a:spcAft>
                <a:spcPct val="0"/>
              </a:spcAft>
              <a:buFont typeface="Arial" charset="0"/>
              <a:buChar char="–"/>
              <a:defRPr sz="3600" kern="1200">
                <a:solidFill>
                  <a:schemeClr val="tx1"/>
                </a:solidFill>
                <a:latin typeface="+mn-lt"/>
                <a:ea typeface="+mn-ea"/>
                <a:cs typeface="+mn-cs"/>
              </a:defRPr>
            </a:lvl4pPr>
            <a:lvl5pPr marL="463550" indent="-463550" algn="just" defTabSz="3557588" rtl="0" eaLnBrk="0" fontAlgn="base" hangingPunct="0">
              <a:lnSpc>
                <a:spcPct val="100000"/>
              </a:lnSpc>
              <a:spcBef>
                <a:spcPts val="0"/>
              </a:spcBef>
              <a:spcAft>
                <a:spcPct val="0"/>
              </a:spcAft>
              <a:buFont typeface="Arial" charset="0"/>
              <a:buChar char="»"/>
              <a:defRPr sz="3600" kern="120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pPr marL="0" lvl="0" indent="0">
              <a:buNone/>
            </a:pPr>
            <a:endParaRPr lang="es-ES" sz="4000" dirty="0">
              <a:solidFill>
                <a:prstClr val="black"/>
              </a:solidFill>
            </a:endParaRPr>
          </a:p>
        </p:txBody>
      </p:sp>
      <p:sp>
        <p:nvSpPr>
          <p:cNvPr id="134" name="20 Marcador de contenido"/>
          <p:cNvSpPr txBox="1">
            <a:spLocks/>
          </p:cNvSpPr>
          <p:nvPr/>
        </p:nvSpPr>
        <p:spPr>
          <a:xfrm>
            <a:off x="1715209" y="14327628"/>
            <a:ext cx="12580228" cy="5448376"/>
          </a:xfrm>
          <a:custGeom>
            <a:avLst/>
            <a:gdLst>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2278063 w 12954000"/>
              <a:gd name="connsiteY4" fmla="*/ 10696469 h 10744200"/>
              <a:gd name="connsiteX5" fmla="*/ 0 w 12954000"/>
              <a:gd name="connsiteY5" fmla="*/ 10744200 h 10744200"/>
              <a:gd name="connsiteX6" fmla="*/ 0 w 12954000"/>
              <a:gd name="connsiteY6" fmla="*/ 0 h 10744200"/>
              <a:gd name="connsiteX0" fmla="*/ 7937 w 12961937"/>
              <a:gd name="connsiteY0" fmla="*/ 0 h 10744200"/>
              <a:gd name="connsiteX1" fmla="*/ 10209703 w 12961937"/>
              <a:gd name="connsiteY1" fmla="*/ 0 h 10744200"/>
              <a:gd name="connsiteX2" fmla="*/ 12961937 w 12961937"/>
              <a:gd name="connsiteY2" fmla="*/ 2752234 h 10744200"/>
              <a:gd name="connsiteX3" fmla="*/ 12961937 w 12961937"/>
              <a:gd name="connsiteY3" fmla="*/ 10744200 h 10744200"/>
              <a:gd name="connsiteX4" fmla="*/ 2286000 w 12961937"/>
              <a:gd name="connsiteY4" fmla="*/ 10696469 h 10744200"/>
              <a:gd name="connsiteX5" fmla="*/ 7937 w 12961937"/>
              <a:gd name="connsiteY5" fmla="*/ 10744200 h 10744200"/>
              <a:gd name="connsiteX6" fmla="*/ 0 w 12961937"/>
              <a:gd name="connsiteY6" fmla="*/ 7536411 h 10744200"/>
              <a:gd name="connsiteX7" fmla="*/ 7937 w 12961937"/>
              <a:gd name="connsiteY7" fmla="*/ 0 h 10744200"/>
              <a:gd name="connsiteX0" fmla="*/ 7937 w 12961937"/>
              <a:gd name="connsiteY0" fmla="*/ 0 h 10744200"/>
              <a:gd name="connsiteX1" fmla="*/ 10209703 w 12961937"/>
              <a:gd name="connsiteY1" fmla="*/ 0 h 10744200"/>
              <a:gd name="connsiteX2" fmla="*/ 12961937 w 12961937"/>
              <a:gd name="connsiteY2" fmla="*/ 2752234 h 10744200"/>
              <a:gd name="connsiteX3" fmla="*/ 12961937 w 12961937"/>
              <a:gd name="connsiteY3" fmla="*/ 10744200 h 10744200"/>
              <a:gd name="connsiteX4" fmla="*/ 2286000 w 12961937"/>
              <a:gd name="connsiteY4" fmla="*/ 10696469 h 10744200"/>
              <a:gd name="connsiteX5" fmla="*/ 0 w 12961937"/>
              <a:gd name="connsiteY5" fmla="*/ 7536411 h 10744200"/>
              <a:gd name="connsiteX6" fmla="*/ 7937 w 12961937"/>
              <a:gd name="connsiteY6" fmla="*/ 0 h 10744200"/>
              <a:gd name="connsiteX0" fmla="*/ 7937 w 12961937"/>
              <a:gd name="connsiteY0" fmla="*/ 0 h 10744200"/>
              <a:gd name="connsiteX1" fmla="*/ 10209703 w 12961937"/>
              <a:gd name="connsiteY1" fmla="*/ 0 h 10744200"/>
              <a:gd name="connsiteX2" fmla="*/ 12961937 w 12961937"/>
              <a:gd name="connsiteY2" fmla="*/ 2752234 h 10744200"/>
              <a:gd name="connsiteX3" fmla="*/ 12961937 w 12961937"/>
              <a:gd name="connsiteY3" fmla="*/ 10744200 h 10744200"/>
              <a:gd name="connsiteX4" fmla="*/ 2286000 w 12961937"/>
              <a:gd name="connsiteY4" fmla="*/ 10696469 h 10744200"/>
              <a:gd name="connsiteX5" fmla="*/ 0 w 12961937"/>
              <a:gd name="connsiteY5" fmla="*/ 7536411 h 10744200"/>
              <a:gd name="connsiteX6" fmla="*/ 7937 w 12961937"/>
              <a:gd name="connsiteY6" fmla="*/ 0 h 10744200"/>
              <a:gd name="connsiteX0" fmla="*/ 7937 w 12961937"/>
              <a:gd name="connsiteY0" fmla="*/ 0 h 10744200"/>
              <a:gd name="connsiteX1" fmla="*/ 10209703 w 12961937"/>
              <a:gd name="connsiteY1" fmla="*/ 0 h 10744200"/>
              <a:gd name="connsiteX2" fmla="*/ 12961937 w 12961937"/>
              <a:gd name="connsiteY2" fmla="*/ 2752234 h 10744200"/>
              <a:gd name="connsiteX3" fmla="*/ 12961937 w 12961937"/>
              <a:gd name="connsiteY3" fmla="*/ 10744200 h 10744200"/>
              <a:gd name="connsiteX4" fmla="*/ 2286000 w 12961937"/>
              <a:gd name="connsiteY4" fmla="*/ 10696469 h 10744200"/>
              <a:gd name="connsiteX5" fmla="*/ 0 w 12961937"/>
              <a:gd name="connsiteY5" fmla="*/ 7536411 h 10744200"/>
              <a:gd name="connsiteX6" fmla="*/ 7937 w 12961937"/>
              <a:gd name="connsiteY6" fmla="*/ 0 h 10744200"/>
              <a:gd name="connsiteX0" fmla="*/ 7937 w 12961937"/>
              <a:gd name="connsiteY0" fmla="*/ 0 h 10744200"/>
              <a:gd name="connsiteX1" fmla="*/ 10933603 w 12961937"/>
              <a:gd name="connsiteY1" fmla="*/ 0 h 10744200"/>
              <a:gd name="connsiteX2" fmla="*/ 12961937 w 12961937"/>
              <a:gd name="connsiteY2" fmla="*/ 2752234 h 10744200"/>
              <a:gd name="connsiteX3" fmla="*/ 12961937 w 12961937"/>
              <a:gd name="connsiteY3" fmla="*/ 10744200 h 10744200"/>
              <a:gd name="connsiteX4" fmla="*/ 2286000 w 12961937"/>
              <a:gd name="connsiteY4" fmla="*/ 10696469 h 10744200"/>
              <a:gd name="connsiteX5" fmla="*/ 0 w 12961937"/>
              <a:gd name="connsiteY5" fmla="*/ 7536411 h 10744200"/>
              <a:gd name="connsiteX6" fmla="*/ 7937 w 12961937"/>
              <a:gd name="connsiteY6" fmla="*/ 0 h 1074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61937" h="10744200">
                <a:moveTo>
                  <a:pt x="7937" y="0"/>
                </a:moveTo>
                <a:lnTo>
                  <a:pt x="10933603" y="0"/>
                </a:lnTo>
                <a:cubicBezTo>
                  <a:pt x="12536814" y="41111"/>
                  <a:pt x="12958926" y="1072823"/>
                  <a:pt x="12961937" y="2752234"/>
                </a:cubicBezTo>
                <a:lnTo>
                  <a:pt x="12961937" y="10744200"/>
                </a:lnTo>
                <a:lnTo>
                  <a:pt x="2286000" y="10696469"/>
                </a:lnTo>
                <a:cubicBezTo>
                  <a:pt x="685800" y="10670136"/>
                  <a:pt x="0" y="10643802"/>
                  <a:pt x="0" y="7536411"/>
                </a:cubicBezTo>
                <a:cubicBezTo>
                  <a:pt x="2646" y="5024274"/>
                  <a:pt x="5291" y="2512137"/>
                  <a:pt x="7937" y="0"/>
                </a:cubicBezTo>
                <a:close/>
              </a:path>
            </a:pathLst>
          </a:custGeom>
          <a:noFill/>
          <a:ln w="9525">
            <a:noFill/>
            <a:miter lim="800000"/>
            <a:headEnd/>
            <a:tailEnd/>
          </a:ln>
        </p:spPr>
        <p:txBody>
          <a:bodyPr>
            <a:noAutofit/>
          </a:bodyPr>
          <a:lstStyle>
            <a:lvl1pPr marL="463550" indent="-463550" algn="l" defTabSz="3557588" rtl="0" eaLnBrk="0" fontAlgn="base" hangingPunct="0">
              <a:lnSpc>
                <a:spcPct val="100000"/>
              </a:lnSpc>
              <a:spcBef>
                <a:spcPts val="0"/>
              </a:spcBef>
              <a:spcAft>
                <a:spcPct val="0"/>
              </a:spcAft>
              <a:buFont typeface="Arial" charset="0"/>
              <a:buChar char="•"/>
              <a:defRPr lang="es-ES" sz="5400" kern="1200" dirty="0" smtClean="0">
                <a:solidFill>
                  <a:schemeClr val="tx1"/>
                </a:solidFill>
                <a:latin typeface="+mn-lt"/>
                <a:ea typeface="+mn-ea"/>
                <a:cs typeface="+mn-cs"/>
              </a:defRPr>
            </a:lvl1pPr>
            <a:lvl2pPr marL="463550" indent="-463550" algn="l" defTabSz="3557588" rtl="0" eaLnBrk="0" fontAlgn="base" hangingPunct="0">
              <a:lnSpc>
                <a:spcPct val="100000"/>
              </a:lnSpc>
              <a:spcBef>
                <a:spcPts val="0"/>
              </a:spcBef>
              <a:spcAft>
                <a:spcPct val="0"/>
              </a:spcAft>
              <a:buFont typeface="Arial" charset="0"/>
              <a:buChar char="–"/>
              <a:defRPr lang="es-ES" sz="4800" kern="1200" dirty="0" smtClean="0">
                <a:solidFill>
                  <a:schemeClr val="tx1"/>
                </a:solidFill>
                <a:latin typeface="+mn-lt"/>
                <a:ea typeface="+mn-ea"/>
                <a:cs typeface="+mn-cs"/>
              </a:defRPr>
            </a:lvl2pPr>
            <a:lvl3pPr marL="463550" indent="-463550" algn="l" defTabSz="3557588" rtl="0" eaLnBrk="0" fontAlgn="base" hangingPunct="0">
              <a:lnSpc>
                <a:spcPct val="100000"/>
              </a:lnSpc>
              <a:spcBef>
                <a:spcPts val="0"/>
              </a:spcBef>
              <a:spcAft>
                <a:spcPct val="0"/>
              </a:spcAft>
              <a:buFont typeface="Arial" charset="0"/>
              <a:buChar char="•"/>
              <a:defRPr lang="es-ES" sz="4400" kern="1200" dirty="0" smtClean="0">
                <a:solidFill>
                  <a:schemeClr val="tx1"/>
                </a:solidFill>
                <a:latin typeface="+mn-lt"/>
                <a:ea typeface="+mn-ea"/>
                <a:cs typeface="+mn-cs"/>
              </a:defRPr>
            </a:lvl3pPr>
            <a:lvl4pPr marL="463550" indent="-463550" algn="l" defTabSz="3557588" rtl="0" eaLnBrk="0" fontAlgn="base" hangingPunct="0">
              <a:lnSpc>
                <a:spcPct val="100000"/>
              </a:lnSpc>
              <a:spcBef>
                <a:spcPts val="0"/>
              </a:spcBef>
              <a:spcAft>
                <a:spcPct val="0"/>
              </a:spcAft>
              <a:buFont typeface="Arial" charset="0"/>
              <a:buChar char="–"/>
              <a:defRPr lang="es-ES" sz="4000" kern="1200" dirty="0" smtClean="0">
                <a:solidFill>
                  <a:schemeClr val="tx1"/>
                </a:solidFill>
                <a:latin typeface="+mn-lt"/>
                <a:ea typeface="+mn-ea"/>
                <a:cs typeface="+mn-cs"/>
              </a:defRPr>
            </a:lvl4pPr>
            <a:lvl5pPr marL="463550" indent="-463550" algn="l" defTabSz="3557588" rtl="0" eaLnBrk="0" fontAlgn="base" hangingPunct="0">
              <a:lnSpc>
                <a:spcPct val="100000"/>
              </a:lnSpc>
              <a:spcBef>
                <a:spcPts val="0"/>
              </a:spcBef>
              <a:spcAft>
                <a:spcPct val="0"/>
              </a:spcAft>
              <a:buFont typeface="Arial" charset="0"/>
              <a:buChar char="»"/>
              <a:defRPr lang="es-CO" sz="3600" kern="1200" dirty="0" smtClean="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pPr marL="0" indent="0" algn="just">
              <a:buNone/>
            </a:pPr>
            <a:r>
              <a:rPr lang="es-CO" sz="4000" dirty="0"/>
              <a:t>Dentro del Politécnico Grancolombiano se ha notado el descontento por parte de los estudiantes a la hora de hacer su horario para cursar el semestre, bien sea porque no pueden inscribir todas las asignaturas que desean o el curso que necesitan no se ha habilitado, una o más asignaturas se dictan en la misma franja horaria o los cursos se abren en espacios donde el estudiante no puede asistir, sea cual sea el motivo esto dificulta el progreso de las metas académicas estipuladas para un estudiante.</a:t>
            </a:r>
          </a:p>
        </p:txBody>
      </p:sp>
      <p:sp>
        <p:nvSpPr>
          <p:cNvPr id="137" name="20 Marcador de contenido"/>
          <p:cNvSpPr txBox="1">
            <a:spLocks/>
          </p:cNvSpPr>
          <p:nvPr/>
        </p:nvSpPr>
        <p:spPr>
          <a:xfrm>
            <a:off x="15221418" y="14351283"/>
            <a:ext cx="14288993" cy="5191747"/>
          </a:xfrm>
          <a:custGeom>
            <a:avLst/>
            <a:gdLst>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859458 w 12954000"/>
              <a:gd name="connsiteY4" fmla="*/ 10671401 h 10744200"/>
              <a:gd name="connsiteX5" fmla="*/ 0 w 12954000"/>
              <a:gd name="connsiteY5" fmla="*/ 10744200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859458 w 12954000"/>
              <a:gd name="connsiteY4" fmla="*/ 10671401 h 10744200"/>
              <a:gd name="connsiteX5" fmla="*/ 0 w 12954000"/>
              <a:gd name="connsiteY5" fmla="*/ 9451343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713790 w 12954000"/>
              <a:gd name="connsiteY4" fmla="*/ 10727611 h 10744200"/>
              <a:gd name="connsiteX5" fmla="*/ 0 w 12954000"/>
              <a:gd name="connsiteY5" fmla="*/ 9451343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713790 w 12954000"/>
              <a:gd name="connsiteY4" fmla="*/ 10727611 h 10744200"/>
              <a:gd name="connsiteX5" fmla="*/ 0 w 12954000"/>
              <a:gd name="connsiteY5" fmla="*/ 9451343 h 10744200"/>
              <a:gd name="connsiteX6" fmla="*/ 0 w 12954000"/>
              <a:gd name="connsiteY6" fmla="*/ 0 h 10744200"/>
              <a:gd name="connsiteX0" fmla="*/ 22226 w 12976226"/>
              <a:gd name="connsiteY0" fmla="*/ 0 h 11059130"/>
              <a:gd name="connsiteX1" fmla="*/ 10223992 w 12976226"/>
              <a:gd name="connsiteY1" fmla="*/ 0 h 11059130"/>
              <a:gd name="connsiteX2" fmla="*/ 12976226 w 12976226"/>
              <a:gd name="connsiteY2" fmla="*/ 2752234 h 11059130"/>
              <a:gd name="connsiteX3" fmla="*/ 12976226 w 12976226"/>
              <a:gd name="connsiteY3" fmla="*/ 10744200 h 11059130"/>
              <a:gd name="connsiteX4" fmla="*/ 1736016 w 12976226"/>
              <a:gd name="connsiteY4" fmla="*/ 10727611 h 11059130"/>
              <a:gd name="connsiteX5" fmla="*/ 22226 w 12976226"/>
              <a:gd name="connsiteY5" fmla="*/ 9451343 h 11059130"/>
              <a:gd name="connsiteX6" fmla="*/ 22226 w 12976226"/>
              <a:gd name="connsiteY6" fmla="*/ 0 h 11059130"/>
              <a:gd name="connsiteX0" fmla="*/ 65381 w 13019381"/>
              <a:gd name="connsiteY0" fmla="*/ 0 h 10744200"/>
              <a:gd name="connsiteX1" fmla="*/ 10267147 w 13019381"/>
              <a:gd name="connsiteY1" fmla="*/ 0 h 10744200"/>
              <a:gd name="connsiteX2" fmla="*/ 13019381 w 13019381"/>
              <a:gd name="connsiteY2" fmla="*/ 2752234 h 10744200"/>
              <a:gd name="connsiteX3" fmla="*/ 13019381 w 13019381"/>
              <a:gd name="connsiteY3" fmla="*/ 10744200 h 10744200"/>
              <a:gd name="connsiteX4" fmla="*/ 1779171 w 13019381"/>
              <a:gd name="connsiteY4" fmla="*/ 10727611 h 10744200"/>
              <a:gd name="connsiteX5" fmla="*/ 65381 w 13019381"/>
              <a:gd name="connsiteY5" fmla="*/ 9451343 h 10744200"/>
              <a:gd name="connsiteX6" fmla="*/ 65381 w 13019381"/>
              <a:gd name="connsiteY6" fmla="*/ 0 h 10744200"/>
              <a:gd name="connsiteX0" fmla="*/ 102228 w 13056228"/>
              <a:gd name="connsiteY0" fmla="*/ 0 h 10744200"/>
              <a:gd name="connsiteX1" fmla="*/ 10303994 w 13056228"/>
              <a:gd name="connsiteY1" fmla="*/ 0 h 10744200"/>
              <a:gd name="connsiteX2" fmla="*/ 13056228 w 13056228"/>
              <a:gd name="connsiteY2" fmla="*/ 2752234 h 10744200"/>
              <a:gd name="connsiteX3" fmla="*/ 13056228 w 13056228"/>
              <a:gd name="connsiteY3" fmla="*/ 10744200 h 10744200"/>
              <a:gd name="connsiteX4" fmla="*/ 1816018 w 13056228"/>
              <a:gd name="connsiteY4" fmla="*/ 10727611 h 10744200"/>
              <a:gd name="connsiteX5" fmla="*/ 53672 w 13056228"/>
              <a:gd name="connsiteY5" fmla="*/ 8214696 h 10744200"/>
              <a:gd name="connsiteX6" fmla="*/ 102228 w 13056228"/>
              <a:gd name="connsiteY6" fmla="*/ 0 h 10744200"/>
              <a:gd name="connsiteX0" fmla="*/ 102228 w 13056228"/>
              <a:gd name="connsiteY0" fmla="*/ 0 h 10744200"/>
              <a:gd name="connsiteX1" fmla="*/ 10303994 w 13056228"/>
              <a:gd name="connsiteY1" fmla="*/ 0 h 10744200"/>
              <a:gd name="connsiteX2" fmla="*/ 13056228 w 13056228"/>
              <a:gd name="connsiteY2" fmla="*/ 2752234 h 10744200"/>
              <a:gd name="connsiteX3" fmla="*/ 13056228 w 13056228"/>
              <a:gd name="connsiteY3" fmla="*/ 10744200 h 10744200"/>
              <a:gd name="connsiteX4" fmla="*/ 1816018 w 13056228"/>
              <a:gd name="connsiteY4" fmla="*/ 10727611 h 10744200"/>
              <a:gd name="connsiteX5" fmla="*/ 53672 w 13056228"/>
              <a:gd name="connsiteY5" fmla="*/ 8214696 h 10744200"/>
              <a:gd name="connsiteX6" fmla="*/ 102228 w 13056228"/>
              <a:gd name="connsiteY6" fmla="*/ 0 h 10744200"/>
              <a:gd name="connsiteX0" fmla="*/ 80739 w 13034739"/>
              <a:gd name="connsiteY0" fmla="*/ 0 h 10744200"/>
              <a:gd name="connsiteX1" fmla="*/ 10282505 w 13034739"/>
              <a:gd name="connsiteY1" fmla="*/ 0 h 10744200"/>
              <a:gd name="connsiteX2" fmla="*/ 13034739 w 13034739"/>
              <a:gd name="connsiteY2" fmla="*/ 2752234 h 10744200"/>
              <a:gd name="connsiteX3" fmla="*/ 13034739 w 13034739"/>
              <a:gd name="connsiteY3" fmla="*/ 10744200 h 10744200"/>
              <a:gd name="connsiteX4" fmla="*/ 1794529 w 13034739"/>
              <a:gd name="connsiteY4" fmla="*/ 10727611 h 10744200"/>
              <a:gd name="connsiteX5" fmla="*/ 32183 w 13034739"/>
              <a:gd name="connsiteY5" fmla="*/ 8214696 h 10744200"/>
              <a:gd name="connsiteX6" fmla="*/ 80739 w 13034739"/>
              <a:gd name="connsiteY6" fmla="*/ 0 h 10744200"/>
              <a:gd name="connsiteX0" fmla="*/ 48556 w 13002556"/>
              <a:gd name="connsiteY0" fmla="*/ 0 h 10744200"/>
              <a:gd name="connsiteX1" fmla="*/ 10250322 w 13002556"/>
              <a:gd name="connsiteY1" fmla="*/ 0 h 10744200"/>
              <a:gd name="connsiteX2" fmla="*/ 13002556 w 13002556"/>
              <a:gd name="connsiteY2" fmla="*/ 2752234 h 10744200"/>
              <a:gd name="connsiteX3" fmla="*/ 13002556 w 13002556"/>
              <a:gd name="connsiteY3" fmla="*/ 10744200 h 10744200"/>
              <a:gd name="connsiteX4" fmla="*/ 1762346 w 13002556"/>
              <a:gd name="connsiteY4" fmla="*/ 10727611 h 10744200"/>
              <a:gd name="connsiteX5" fmla="*/ 0 w 13002556"/>
              <a:gd name="connsiteY5" fmla="*/ 8214696 h 10744200"/>
              <a:gd name="connsiteX6" fmla="*/ 48556 w 13002556"/>
              <a:gd name="connsiteY6" fmla="*/ 0 h 10744200"/>
              <a:gd name="connsiteX0" fmla="*/ 48884 w 13002884"/>
              <a:gd name="connsiteY0" fmla="*/ 0 h 10744200"/>
              <a:gd name="connsiteX1" fmla="*/ 10250650 w 13002884"/>
              <a:gd name="connsiteY1" fmla="*/ 0 h 10744200"/>
              <a:gd name="connsiteX2" fmla="*/ 13002884 w 13002884"/>
              <a:gd name="connsiteY2" fmla="*/ 2752234 h 10744200"/>
              <a:gd name="connsiteX3" fmla="*/ 13002884 w 13002884"/>
              <a:gd name="connsiteY3" fmla="*/ 10744200 h 10744200"/>
              <a:gd name="connsiteX4" fmla="*/ 1762674 w 13002884"/>
              <a:gd name="connsiteY4" fmla="*/ 10727611 h 10744200"/>
              <a:gd name="connsiteX5" fmla="*/ 328 w 13002884"/>
              <a:gd name="connsiteY5" fmla="*/ 8214696 h 10744200"/>
              <a:gd name="connsiteX6" fmla="*/ 48884 w 13002884"/>
              <a:gd name="connsiteY6" fmla="*/ 0 h 1074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02884" h="10744200">
                <a:moveTo>
                  <a:pt x="48884" y="0"/>
                </a:moveTo>
                <a:lnTo>
                  <a:pt x="10250650" y="0"/>
                </a:lnTo>
                <a:cubicBezTo>
                  <a:pt x="11853861" y="41111"/>
                  <a:pt x="12999873" y="1072823"/>
                  <a:pt x="13002884" y="2752234"/>
                </a:cubicBezTo>
                <a:lnTo>
                  <a:pt x="13002884" y="10744200"/>
                </a:lnTo>
                <a:lnTo>
                  <a:pt x="1762674" y="10727611"/>
                </a:lnTo>
                <a:cubicBezTo>
                  <a:pt x="268859" y="10751878"/>
                  <a:pt x="-11073" y="10157822"/>
                  <a:pt x="328" y="8214696"/>
                </a:cubicBezTo>
                <a:lnTo>
                  <a:pt x="48884" y="0"/>
                </a:lnTo>
                <a:close/>
              </a:path>
            </a:pathLst>
          </a:custGeom>
          <a:noFill/>
          <a:ln w="76200">
            <a:solidFill>
              <a:schemeClr val="accent2"/>
            </a:solidFill>
            <a:miter lim="800000"/>
            <a:headEnd/>
            <a:tailEnd/>
          </a:ln>
        </p:spPr>
        <p:txBody>
          <a:bodyPr>
            <a:noAutofit/>
          </a:bodyPr>
          <a:lstStyle>
            <a:lvl1pPr marL="463550" indent="-463550" algn="l" defTabSz="3557588" rtl="0" eaLnBrk="0" fontAlgn="base" hangingPunct="0">
              <a:lnSpc>
                <a:spcPct val="100000"/>
              </a:lnSpc>
              <a:spcBef>
                <a:spcPts val="0"/>
              </a:spcBef>
              <a:spcAft>
                <a:spcPct val="0"/>
              </a:spcAft>
              <a:buFont typeface="Arial" charset="0"/>
              <a:buChar char="•"/>
              <a:defRPr lang="es-ES" sz="5400" kern="1200" dirty="0" smtClean="0">
                <a:solidFill>
                  <a:schemeClr val="tx1"/>
                </a:solidFill>
                <a:latin typeface="+mn-lt"/>
                <a:ea typeface="+mn-ea"/>
                <a:cs typeface="+mn-cs"/>
              </a:defRPr>
            </a:lvl1pPr>
            <a:lvl2pPr marL="463550" indent="-463550" algn="l" defTabSz="3557588" rtl="0" eaLnBrk="0" fontAlgn="base" hangingPunct="0">
              <a:lnSpc>
                <a:spcPct val="100000"/>
              </a:lnSpc>
              <a:spcBef>
                <a:spcPts val="0"/>
              </a:spcBef>
              <a:spcAft>
                <a:spcPct val="0"/>
              </a:spcAft>
              <a:buFont typeface="Arial" charset="0"/>
              <a:buChar char="–"/>
              <a:defRPr lang="es-ES" sz="4800" kern="1200" dirty="0" smtClean="0">
                <a:solidFill>
                  <a:schemeClr val="tx1"/>
                </a:solidFill>
                <a:latin typeface="+mn-lt"/>
                <a:ea typeface="+mn-ea"/>
                <a:cs typeface="+mn-cs"/>
              </a:defRPr>
            </a:lvl2pPr>
            <a:lvl3pPr marL="463550" indent="-463550" algn="l" defTabSz="3557588" rtl="0" eaLnBrk="0" fontAlgn="base" hangingPunct="0">
              <a:lnSpc>
                <a:spcPct val="100000"/>
              </a:lnSpc>
              <a:spcBef>
                <a:spcPts val="0"/>
              </a:spcBef>
              <a:spcAft>
                <a:spcPct val="0"/>
              </a:spcAft>
              <a:buFont typeface="Arial" charset="0"/>
              <a:buChar char="•"/>
              <a:defRPr lang="es-ES" sz="4400" kern="1200" dirty="0" smtClean="0">
                <a:solidFill>
                  <a:schemeClr val="tx1"/>
                </a:solidFill>
                <a:latin typeface="+mn-lt"/>
                <a:ea typeface="+mn-ea"/>
                <a:cs typeface="+mn-cs"/>
              </a:defRPr>
            </a:lvl3pPr>
            <a:lvl4pPr marL="463550" indent="-463550" algn="l" defTabSz="3557588" rtl="0" eaLnBrk="0" fontAlgn="base" hangingPunct="0">
              <a:lnSpc>
                <a:spcPct val="100000"/>
              </a:lnSpc>
              <a:spcBef>
                <a:spcPts val="0"/>
              </a:spcBef>
              <a:spcAft>
                <a:spcPct val="0"/>
              </a:spcAft>
              <a:buFont typeface="Arial" charset="0"/>
              <a:buChar char="–"/>
              <a:defRPr lang="es-ES" sz="4000" kern="1200" dirty="0" smtClean="0">
                <a:solidFill>
                  <a:schemeClr val="tx1"/>
                </a:solidFill>
                <a:latin typeface="+mn-lt"/>
                <a:ea typeface="+mn-ea"/>
                <a:cs typeface="+mn-cs"/>
              </a:defRPr>
            </a:lvl4pPr>
            <a:lvl5pPr marL="463550" indent="-463550" algn="l" defTabSz="3557588" rtl="0" eaLnBrk="0" fontAlgn="base" hangingPunct="0">
              <a:lnSpc>
                <a:spcPct val="100000"/>
              </a:lnSpc>
              <a:spcBef>
                <a:spcPts val="0"/>
              </a:spcBef>
              <a:spcAft>
                <a:spcPct val="0"/>
              </a:spcAft>
              <a:buFont typeface="Arial" charset="0"/>
              <a:buChar char="»"/>
              <a:defRPr lang="es-CO" sz="3600" kern="1200" dirty="0" smtClean="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pPr marL="0" indent="0" algn="just">
              <a:buNone/>
            </a:pPr>
            <a:r>
              <a:rPr lang="es-CO" sz="3600" dirty="0"/>
              <a:t>Dentro de la universidad ya existe una pre-matricula que se centra en generar los horarios de un estudiante de tal forma que las asignaturas que pertenecen al mismo periodo académico no se interpongan , el problema de esto es que hay ciertas asignaturas que tienen una mayor taza de deserción y se presentan algunos de los problemas estudiados. Conociendo esto, nuestra estrategia se basa en la optimización de creación de horarios tanto para estudiantes como para profesores, sin importar si son materias de distintos semestres.</a:t>
            </a:r>
          </a:p>
        </p:txBody>
      </p:sp>
      <p:sp>
        <p:nvSpPr>
          <p:cNvPr id="18" name="17 Rectángulo"/>
          <p:cNvSpPr/>
          <p:nvPr/>
        </p:nvSpPr>
        <p:spPr>
          <a:xfrm>
            <a:off x="1644650" y="13243719"/>
            <a:ext cx="4210896" cy="830997"/>
          </a:xfrm>
          <a:prstGeom prst="rect">
            <a:avLst/>
          </a:prstGeom>
        </p:spPr>
        <p:txBody>
          <a:bodyPr wrap="none">
            <a:spAutoFit/>
          </a:bodyPr>
          <a:lstStyle/>
          <a:p>
            <a:r>
              <a:rPr lang="es-ES" sz="4800" b="1" dirty="0">
                <a:latin typeface="+mn-lt"/>
              </a:rPr>
              <a:t>Caso de estudio</a:t>
            </a:r>
          </a:p>
        </p:txBody>
      </p:sp>
      <p:sp>
        <p:nvSpPr>
          <p:cNvPr id="20" name="19 Rectángulo"/>
          <p:cNvSpPr/>
          <p:nvPr/>
        </p:nvSpPr>
        <p:spPr>
          <a:xfrm>
            <a:off x="15008682" y="6906496"/>
            <a:ext cx="3454151" cy="830997"/>
          </a:xfrm>
          <a:prstGeom prst="rect">
            <a:avLst/>
          </a:prstGeom>
        </p:spPr>
        <p:txBody>
          <a:bodyPr wrap="none">
            <a:spAutoFit/>
          </a:bodyPr>
          <a:lstStyle/>
          <a:p>
            <a:r>
              <a:rPr lang="es-ES" sz="4800" b="1" dirty="0">
                <a:latin typeface="+mn-lt"/>
              </a:rPr>
              <a:t>Metodología</a:t>
            </a:r>
          </a:p>
        </p:txBody>
      </p:sp>
      <p:sp>
        <p:nvSpPr>
          <p:cNvPr id="140" name="13 Marcador de texto"/>
          <p:cNvSpPr txBox="1">
            <a:spLocks/>
          </p:cNvSpPr>
          <p:nvPr/>
        </p:nvSpPr>
        <p:spPr>
          <a:xfrm>
            <a:off x="15008682" y="13373494"/>
            <a:ext cx="9647836" cy="990600"/>
          </a:xfrm>
          <a:prstGeom prst="rect">
            <a:avLst/>
          </a:prstGeom>
        </p:spPr>
        <p:txBody>
          <a:bodyPr/>
          <a:lstStyle>
            <a:lvl1pPr marL="1333500" indent="-1333500" algn="l" defTabSz="3557588" rtl="0" eaLnBrk="0" fontAlgn="base" hangingPunct="0">
              <a:spcBef>
                <a:spcPct val="20000"/>
              </a:spcBef>
              <a:spcAft>
                <a:spcPct val="0"/>
              </a:spcAft>
              <a:buFont typeface="Arial" charset="0"/>
              <a:buChar char="•"/>
              <a:defRPr sz="9600" kern="1200">
                <a:solidFill>
                  <a:schemeClr val="tx1"/>
                </a:solidFill>
                <a:latin typeface="+mn-lt"/>
                <a:ea typeface="+mn-ea"/>
                <a:cs typeface="+mn-cs"/>
              </a:defRPr>
            </a:lvl1pPr>
            <a:lvl2pPr marL="2890838" indent="-1111250" algn="l" defTabSz="3557588" rtl="0" eaLnBrk="0" fontAlgn="base" hangingPunct="0">
              <a:spcBef>
                <a:spcPct val="20000"/>
              </a:spcBef>
              <a:spcAft>
                <a:spcPct val="0"/>
              </a:spcAft>
              <a:buFont typeface="Arial" charset="0"/>
              <a:buChar char="–"/>
              <a:defRPr sz="8800" kern="1200">
                <a:solidFill>
                  <a:schemeClr val="tx1"/>
                </a:solidFill>
                <a:latin typeface="+mn-lt"/>
                <a:ea typeface="+mn-ea"/>
                <a:cs typeface="+mn-cs"/>
              </a:defRPr>
            </a:lvl2pPr>
            <a:lvl3pPr marL="4446588" indent="-889000" algn="l" defTabSz="3557588" rtl="0" eaLnBrk="0" fontAlgn="base" hangingPunct="0">
              <a:spcBef>
                <a:spcPct val="20000"/>
              </a:spcBef>
              <a:spcAft>
                <a:spcPct val="0"/>
              </a:spcAft>
              <a:buFont typeface="Arial" charset="0"/>
              <a:buChar char="•"/>
              <a:defRPr sz="8000" kern="1200">
                <a:solidFill>
                  <a:schemeClr val="tx1"/>
                </a:solidFill>
                <a:latin typeface="+mn-lt"/>
                <a:ea typeface="+mn-ea"/>
                <a:cs typeface="+mn-cs"/>
              </a:defRPr>
            </a:lvl3pPr>
            <a:lvl4pPr marL="6226175"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4pPr>
            <a:lvl5pPr marL="8005763"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pPr marL="0" indent="0">
              <a:spcBef>
                <a:spcPct val="0"/>
              </a:spcBef>
              <a:buNone/>
            </a:pPr>
            <a:r>
              <a:rPr lang="es-ES" sz="4800" b="1" dirty="0">
                <a:cs typeface="Arial" charset="0"/>
              </a:rPr>
              <a:t>Estrategia</a:t>
            </a:r>
          </a:p>
        </p:txBody>
      </p:sp>
      <p:pic>
        <p:nvPicPr>
          <p:cNvPr id="5" name="Picture 4" descr="Image result for politecnico grancolombiano 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7997" y="896383"/>
            <a:ext cx="9496484" cy="53511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politecnico grancolombiano logo"/>
          <p:cNvPicPr>
            <a:picLocks noChangeAspect="1" noChangeArrowheads="1"/>
          </p:cNvPicPr>
          <p:nvPr/>
        </p:nvPicPr>
        <p:blipFill rotWithShape="1">
          <a:blip r:embed="rId7">
            <a:extLst>
              <a:ext uri="{28A0092B-C50C-407E-A947-70E740481C1C}">
                <a14:useLocalDpi xmlns:a14="http://schemas.microsoft.com/office/drawing/2010/main" val="0"/>
              </a:ext>
            </a:extLst>
          </a:blip>
          <a:srcRect t="83245" r="17254" b="268"/>
          <a:stretch/>
        </p:blipFill>
        <p:spPr bwMode="auto">
          <a:xfrm>
            <a:off x="18213770" y="4328319"/>
            <a:ext cx="10712067"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ilumno logo 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60156" y="4513908"/>
            <a:ext cx="7680561" cy="131936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1746702" y="8398573"/>
            <a:ext cx="12777543" cy="3970318"/>
          </a:xfrm>
          <a:prstGeom prst="rect">
            <a:avLst/>
          </a:prstGeom>
        </p:spPr>
        <p:txBody>
          <a:bodyPr wrap="square">
            <a:spAutoFit/>
          </a:bodyPr>
          <a:lstStyle/>
          <a:p>
            <a:pPr algn="just"/>
            <a:r>
              <a:rPr lang="es-CO" sz="3600" dirty="0"/>
              <a:t>Desarrollar un software que pueda ser utilizado por los estudiantes para hacer una intención horaria, para que la universidad pueda recibir esta información y con un análisis de la misma, llevar acabo una correcta distribución de docentes y asignaturas para que los estudiantes puedan tener el horario que mas les convenga y les facilite cumplir con sus metas académicas.</a:t>
            </a:r>
          </a:p>
        </p:txBody>
      </p:sp>
      <p:pic>
        <p:nvPicPr>
          <p:cNvPr id="7" name="Imagen 6"/>
          <p:cNvPicPr>
            <a:picLocks noChangeAspect="1"/>
          </p:cNvPicPr>
          <p:nvPr/>
        </p:nvPicPr>
        <p:blipFill>
          <a:blip r:embed="rId9"/>
          <a:stretch>
            <a:fillRect/>
          </a:stretch>
        </p:blipFill>
        <p:spPr>
          <a:xfrm>
            <a:off x="1471723" y="20762230"/>
            <a:ext cx="28038688" cy="20600083"/>
          </a:xfrm>
          <a:prstGeom prst="rect">
            <a:avLst/>
          </a:prstGeom>
        </p:spPr>
      </p:pic>
    </p:spTree>
    <p:extLst>
      <p:ext uri="{BB962C8B-B14F-4D97-AF65-F5344CB8AC3E}">
        <p14:creationId xmlns:p14="http://schemas.microsoft.com/office/powerpoint/2010/main" val="4132891705"/>
      </p:ext>
    </p:extLst>
  </p:cSld>
  <p:clrMapOvr>
    <a:masterClrMapping/>
  </p:clrMapOvr>
</p:sld>
</file>

<file path=ppt/theme/theme1.xml><?xml version="1.0" encoding="utf-8"?>
<a:theme xmlns:a="http://schemas.openxmlformats.org/drawingml/2006/main" name="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spPr>
      <a:bodyPr vert="horz" wrap="square" lIns="355830" tIns="177915" rIns="355830" bIns="177915" numCol="1" anchor="ctr" anchorCtr="0" compatLnSpc="1">
        <a:prstTxWarp prst="textNoShape">
          <a:avLst/>
        </a:prstTxWarp>
      </a:bodyPr>
      <a:lstStyle>
        <a:defPPr marL="0" marR="0" indent="0" algn="r" defTabSz="3557588" rtl="0" eaLnBrk="1" fontAlgn="base" latinLnBrk="0" hangingPunct="1">
          <a:lnSpc>
            <a:spcPct val="100000"/>
          </a:lnSpc>
          <a:spcBef>
            <a:spcPct val="0"/>
          </a:spcBef>
          <a:spcAft>
            <a:spcPct val="0"/>
          </a:spcAft>
          <a:buClrTx/>
          <a:buSzTx/>
          <a:buFontTx/>
          <a:buNone/>
          <a:tabLst/>
          <a:defRPr sz="4000" kern="1200" dirty="0" smtClean="0">
            <a:solidFill>
              <a:schemeClr val="tx1"/>
            </a:solidFill>
            <a:latin typeface="Arial" charset="0"/>
            <a:ea typeface="+mn-ea"/>
            <a:cs typeface="Arial" charset="0"/>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13279</TotalTime>
  <Words>305</Words>
  <Application>Microsoft Office PowerPoint</Application>
  <PresentationFormat>Personalizado</PresentationFormat>
  <Paragraphs>13</Paragraphs>
  <Slides>1</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vt:i4>
      </vt:variant>
    </vt:vector>
  </HeadingPairs>
  <TitlesOfParts>
    <vt:vector size="4" baseType="lpstr">
      <vt:lpstr>Arial</vt:lpstr>
      <vt:lpstr>Calibri</vt:lpstr>
      <vt:lpstr>Poster</vt:lpstr>
      <vt:lpstr>Intención horaria del Politécnico Grancolombiano</vt:lpstr>
    </vt:vector>
  </TitlesOfParts>
  <Manager>MFL</Manager>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subject>CIICT</dc:subject>
  <dc:creator>Milton Forero L</dc:creator>
  <cp:keywords>Electrónica</cp:keywords>
  <cp:lastModifiedBy>Gabriel S. Álvarez</cp:lastModifiedBy>
  <cp:revision>95</cp:revision>
  <dcterms:created xsi:type="dcterms:W3CDTF">2009-10-19T17:20:21Z</dcterms:created>
  <dcterms:modified xsi:type="dcterms:W3CDTF">2016-10-19T04:47:10Z</dcterms:modified>
  <cp:contentStatus>borrador</cp:contentStatus>
</cp:coreProperties>
</file>