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1" cy="3124199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1" y="3843867"/>
            <a:ext cx="830420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7" cy="187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2" y="4301067"/>
            <a:ext cx="8534399" cy="168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399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0" y="5132980"/>
            <a:ext cx="853598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2" y="685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3"/>
            <a:ext cx="8534400" cy="10498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0" y="4978400"/>
            <a:ext cx="8534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3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0" y="4766732"/>
            <a:ext cx="8534400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6"/>
            <a:ext cx="3615266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1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499"/>
            <a:ext cx="5308599" cy="78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4210" y="2006600"/>
            <a:ext cx="8534400" cy="228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4212" y="4495800"/>
            <a:ext cx="8534399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4210" y="685800"/>
            <a:ext cx="4937654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808132" y="685800"/>
            <a:ext cx="4934478" cy="361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72079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4210" y="1270529"/>
            <a:ext cx="4937654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79066" y="685800"/>
            <a:ext cx="46651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806544" y="1262062"/>
            <a:ext cx="4929188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85011" y="68580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4212" y="685800"/>
            <a:ext cx="5943601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085011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22812" y="14478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89012" y="914400"/>
            <a:ext cx="3280973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2150037" y="17033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2F5897"/>
              </a:buClr>
              <a:buSzPct val="25000"/>
              <a:buFont typeface="Arial"/>
              <a:buNone/>
            </a:pPr>
            <a:r>
              <a:rPr b="1" lang="es-CO" sz="3600">
                <a:latin typeface="Arial"/>
                <a:ea typeface="Arial"/>
                <a:cs typeface="Arial"/>
                <a:sym typeface="Arial"/>
              </a:rPr>
              <a:t>PROYECTO INGENIERÍA </a:t>
            </a:r>
          </a:p>
          <a:p>
            <a:pPr lvl="0" rtl="0" algn="ctr">
              <a:spcBef>
                <a:spcPts val="0"/>
              </a:spcBef>
              <a:buClr>
                <a:srgbClr val="2F5897"/>
              </a:buClr>
              <a:buSzPct val="25000"/>
              <a:buFont typeface="Arial"/>
              <a:buNone/>
            </a:pPr>
            <a:r>
              <a:rPr b="1" lang="es-CO" sz="3600">
                <a:latin typeface="Arial"/>
                <a:ea typeface="Arial"/>
                <a:cs typeface="Arial"/>
                <a:sym typeface="Arial"/>
              </a:rPr>
              <a:t>DE SOFTWARE II</a:t>
            </a:r>
          </a:p>
          <a:p>
            <a:pPr lvl="0" rtl="0" algn="ctr">
              <a:spcBef>
                <a:spcPts val="0"/>
              </a:spcBef>
              <a:buClr>
                <a:srgbClr val="2F5897"/>
              </a:buClr>
              <a:buSzPct val="25000"/>
              <a:buFont typeface="Arial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Clr>
                <a:srgbClr val="2F5897"/>
              </a:buClr>
              <a:buSzPct val="25000"/>
              <a:buFont typeface="Arial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s-CO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 </a:t>
            </a:r>
            <a:r>
              <a:rPr lang="es-CO"/>
              <a:t>- </a:t>
            </a:r>
            <a:r>
              <a:rPr b="0" i="0" lang="es-CO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ANTIFRAUDE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5317000" y="5117972"/>
            <a:ext cx="64008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>
                <a:solidFill>
                  <a:srgbClr val="CCCCCC"/>
                </a:solidFill>
              </a:rPr>
              <a:t>Sebastián Canastero L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>
                <a:solidFill>
                  <a:srgbClr val="CCCCCC"/>
                </a:solidFill>
              </a:rPr>
              <a:t>Alejandro Daza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>
                <a:solidFill>
                  <a:srgbClr val="CCCCCC"/>
                </a:solidFill>
              </a:rPr>
              <a:t>Julio Rodriguez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>
                <a:solidFill>
                  <a:srgbClr val="CCCCCC"/>
                </a:solidFill>
              </a:rPr>
              <a:t>Andres Buitrago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32799" cy="185070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42587" y="507107"/>
            <a:ext cx="8534400" cy="150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STACK Back-end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650" y="2138057"/>
            <a:ext cx="24574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325" y="2276269"/>
            <a:ext cx="3238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625" y="3357375"/>
            <a:ext cx="4480748" cy="23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8625" y="4121682"/>
            <a:ext cx="28575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571887" y="678932"/>
            <a:ext cx="8534400" cy="150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MockUP home page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25" y="2925758"/>
            <a:ext cx="9592924" cy="22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909187" y="278032"/>
            <a:ext cx="8534400" cy="150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Mockup’s login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399" y="1672100"/>
            <a:ext cx="8357725" cy="48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600512" y="220757"/>
            <a:ext cx="8534400" cy="150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O"/>
              <a:t>MockUP Profile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2080400"/>
            <a:ext cx="11267099" cy="30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762537" y="58982"/>
            <a:ext cx="8534400" cy="150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MockUP webcam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24" y="1465624"/>
            <a:ext cx="8112649" cy="49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59200" y="198925"/>
            <a:ext cx="9255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FORMULACIÓN DEL PROBLEMA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939425" y="1320975"/>
            <a:ext cx="65001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s-CO" sz="3000"/>
              <a:t>Actualmente la universidad Politécnico Grancolombiano no cuenta con un sistema de seguridad para los procesos evaluativos en la modalidad virtual y presencial, incrementando así el posible fraude o suplantación en la presentación de evaluaciones.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596" y="1626171"/>
            <a:ext cx="3329700" cy="41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9675" y="0"/>
            <a:ext cx="9255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MODELO DE NEGOCIO </a:t>
            </a:r>
            <a:r>
              <a:rPr b="0" i="0" lang="es-CO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CANVAS POLI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9371" t="0"/>
          <a:stretch/>
        </p:blipFill>
        <p:spPr>
          <a:xfrm>
            <a:off x="252400" y="820225"/>
            <a:ext cx="11677699" cy="59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9675" y="0"/>
            <a:ext cx="10344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PERFILADO Y ROLES DEL EQUIPO DE TRABAJO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25" y="968050"/>
            <a:ext cx="9879274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69675" y="0"/>
            <a:ext cx="10344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METODOLOGÍA</a:t>
            </a:r>
            <a:r>
              <a:rPr lang="es-CO"/>
              <a:t> - SCRUM</a:t>
            </a:r>
            <a:r>
              <a:rPr lang="es-CO"/>
              <a:t>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99" y="1071374"/>
            <a:ext cx="10213399" cy="53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69675" y="0"/>
            <a:ext cx="10344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ESTRUCTURA DE DESGLOSE DE TRABAJO - EDT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50" y="907799"/>
            <a:ext cx="11739698" cy="57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5" y="885150"/>
            <a:ext cx="11436975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269675" y="0"/>
            <a:ext cx="10344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CRONOGRAMA ACTIVIDADES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75" y="939675"/>
            <a:ext cx="9272824" cy="18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875" y="2824862"/>
            <a:ext cx="9327975" cy="1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449" y="5567650"/>
            <a:ext cx="9272824" cy="9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450" y="4562362"/>
            <a:ext cx="9272825" cy="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414125" y="169575"/>
            <a:ext cx="8534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s-CO"/>
              <a:t>HISTORIAS DE USUARIO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528937" y="363932"/>
            <a:ext cx="8534400" cy="150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STACK Front-End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925" y="1613424"/>
            <a:ext cx="3145900" cy="176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500" y="1454078"/>
            <a:ext cx="3145892" cy="18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475" y="3991928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0525" y="3877628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o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