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7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MANUAL DE USUARIO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POLILOCKERS - 2017</a:t>
            </a:r>
          </a:p>
        </p:txBody>
      </p:sp>
    </p:spTree>
    <p:extLst>
      <p:ext uri="{BB962C8B-B14F-4D97-AF65-F5344CB8AC3E}">
        <p14:creationId xmlns:p14="http://schemas.microsoft.com/office/powerpoint/2010/main" val="34654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35" y="2185988"/>
            <a:ext cx="9361530" cy="45169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PROFESOR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8277" y="143295"/>
            <a:ext cx="7196160" cy="2033168"/>
          </a:xfrm>
        </p:spPr>
        <p:txBody>
          <a:bodyPr>
            <a:normAutofit/>
          </a:bodyPr>
          <a:lstStyle/>
          <a:p>
            <a:r>
              <a:rPr lang="es-CO" sz="2000" dirty="0"/>
              <a:t>En la ventana inicial del profesor, este podrá seleccionar el bloque en el </a:t>
            </a:r>
            <a:r>
              <a:rPr lang="es-CO" sz="2000" dirty="0" err="1"/>
              <a:t>cula</a:t>
            </a:r>
            <a:r>
              <a:rPr lang="es-CO" sz="2000" dirty="0"/>
              <a:t> desea apartar un </a:t>
            </a:r>
            <a:r>
              <a:rPr lang="es-CO" sz="2000" dirty="0" err="1"/>
              <a:t>locker</a:t>
            </a:r>
            <a:r>
              <a:rPr lang="es-CO" sz="2000" dirty="0"/>
              <a:t>, y además desde el menú lateral tiene la opción de ver el historial de sus solicitudes, ver sus reportes o salir del sistema.</a:t>
            </a:r>
          </a:p>
        </p:txBody>
      </p:sp>
    </p:spTree>
    <p:extLst>
      <p:ext uri="{BB962C8B-B14F-4D97-AF65-F5344CB8AC3E}">
        <p14:creationId xmlns:p14="http://schemas.microsoft.com/office/powerpoint/2010/main" val="294364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8" y="2652646"/>
            <a:ext cx="10625151" cy="297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PROFESOR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8586" y="611717"/>
            <a:ext cx="7146229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En esta ventana el profesor puede ver el historial de las solicitudes propias que ha realizado,  y a su vez la opción de FINALIZAR un solicitud APROBADA y CANCELAR las solicitudes que se encuentren en espera</a:t>
            </a:r>
          </a:p>
        </p:txBody>
      </p:sp>
    </p:spTree>
    <p:extLst>
      <p:ext uri="{BB962C8B-B14F-4D97-AF65-F5344CB8AC3E}">
        <p14:creationId xmlns:p14="http://schemas.microsoft.com/office/powerpoint/2010/main" val="411114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2243425"/>
            <a:ext cx="8608751" cy="37017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5" name="Group 8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PROFESOR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4507" y="30228"/>
            <a:ext cx="6506601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En esta ventana el profesor, luego de seleccionar el bloque verá una lista de la totalidad de </a:t>
            </a:r>
            <a:r>
              <a:rPr lang="es-CO" sz="2000" dirty="0" err="1"/>
              <a:t>lockers</a:t>
            </a:r>
            <a:r>
              <a:rPr lang="es-CO" sz="2000" dirty="0"/>
              <a:t> con la opción de filtrarlos por la zona que le convenga.</a:t>
            </a:r>
          </a:p>
          <a:p>
            <a:pPr marL="0" indent="0">
              <a:buNone/>
            </a:pPr>
            <a:r>
              <a:rPr lang="es-CO" sz="2000" dirty="0"/>
              <a:t>Los </a:t>
            </a:r>
            <a:r>
              <a:rPr lang="es-CO" sz="2000" dirty="0" err="1"/>
              <a:t>lockers</a:t>
            </a:r>
            <a:r>
              <a:rPr lang="es-CO" sz="2000" dirty="0"/>
              <a:t> cuentan con identificadores para saber si esta LIBRE u OCUPADO.</a:t>
            </a:r>
          </a:p>
        </p:txBody>
      </p:sp>
    </p:spTree>
    <p:extLst>
      <p:ext uri="{BB962C8B-B14F-4D97-AF65-F5344CB8AC3E}">
        <p14:creationId xmlns:p14="http://schemas.microsoft.com/office/powerpoint/2010/main" val="112288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55" y="2810517"/>
            <a:ext cx="8499590" cy="35910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1" name="Group 12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4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PROFESOR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6383" y="193940"/>
            <a:ext cx="7036562" cy="243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En esta ventana el profesor, luego de seleccionar el </a:t>
            </a:r>
            <a:r>
              <a:rPr lang="es-CO" sz="2000" dirty="0" err="1"/>
              <a:t>locker</a:t>
            </a:r>
            <a:r>
              <a:rPr lang="es-CO" sz="2000" dirty="0"/>
              <a:t> que desea, encontrara la información detallada del </a:t>
            </a:r>
            <a:r>
              <a:rPr lang="es-CO" sz="2000" dirty="0" err="1"/>
              <a:t>locker</a:t>
            </a:r>
            <a:r>
              <a:rPr lang="es-CO" sz="2000" dirty="0"/>
              <a:t> y luego de seleccionar el intervalo de fechas deseado podrá hacer efectiva un solicitud y esperar que el coordinador designado la solucione.</a:t>
            </a:r>
          </a:p>
        </p:txBody>
      </p:sp>
    </p:spTree>
    <p:extLst>
      <p:ext uri="{BB962C8B-B14F-4D97-AF65-F5344CB8AC3E}">
        <p14:creationId xmlns:p14="http://schemas.microsoft.com/office/powerpoint/2010/main" val="24154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ADMINISTRADOR</a:t>
            </a:r>
          </a:p>
          <a:p>
            <a:r>
              <a:rPr lang="es-CO" dirty="0"/>
              <a:t>DECANO</a:t>
            </a:r>
          </a:p>
          <a:p>
            <a:r>
              <a:rPr lang="es-CO" dirty="0"/>
              <a:t>COORDINADOR</a:t>
            </a:r>
          </a:p>
          <a:p>
            <a:r>
              <a:rPr lang="es-CO" dirty="0"/>
              <a:t>PROFESOR</a:t>
            </a:r>
          </a:p>
        </p:txBody>
      </p:sp>
    </p:spTree>
    <p:extLst>
      <p:ext uri="{BB962C8B-B14F-4D97-AF65-F5344CB8AC3E}">
        <p14:creationId xmlns:p14="http://schemas.microsoft.com/office/powerpoint/2010/main" val="327732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9499"/>
            <a:ext cx="5456279" cy="41740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2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VENTANA INICIO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/>
              <a:t>Esta ventana es común para todos los usuarios, la pantalla permite ingresar al sistema luego de ingresar usuario y contraseña, y también permite recuperar la contraseña luego de ingresar el usuario.</a:t>
            </a:r>
          </a:p>
        </p:txBody>
      </p:sp>
    </p:spTree>
    <p:extLst>
      <p:ext uri="{BB962C8B-B14F-4D97-AF65-F5344CB8AC3E}">
        <p14:creationId xmlns:p14="http://schemas.microsoft.com/office/powerpoint/2010/main" val="72888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2771707"/>
            <a:ext cx="9190079" cy="399768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8351" y="724254"/>
            <a:ext cx="3119499" cy="1221464"/>
          </a:xfrm>
        </p:spPr>
        <p:txBody>
          <a:bodyPr>
            <a:normAutofit/>
          </a:bodyPr>
          <a:lstStyle/>
          <a:p>
            <a:r>
              <a:rPr lang="es-CO" sz="3200" dirty="0"/>
              <a:t>ADMINISTRADOR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850" y="63906"/>
            <a:ext cx="7175479" cy="2575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000" dirty="0"/>
              <a:t>En esta ventana el administrador tiene la opción de AGREGAR, BORRAR, ACTUALIZAR y LISTAR tanto los usuarios del sitio, como los </a:t>
            </a:r>
            <a:r>
              <a:rPr lang="es-CO" sz="2000" dirty="0" err="1"/>
              <a:t>lockers</a:t>
            </a:r>
            <a:r>
              <a:rPr lang="es-CO" sz="2000" dirty="0"/>
              <a:t> vinculados a la universidad.</a:t>
            </a:r>
          </a:p>
          <a:p>
            <a:r>
              <a:rPr lang="es-CO" sz="2000" dirty="0"/>
              <a:t>Para BORRAR a un usuario es necesario escribir el usuario en la primer casilla del formulario y </a:t>
            </a:r>
            <a:r>
              <a:rPr lang="es-CO" sz="2000" dirty="0" err="1"/>
              <a:t>clickear</a:t>
            </a:r>
            <a:r>
              <a:rPr lang="es-CO" sz="2000" dirty="0"/>
              <a:t> en “BORRAR”</a:t>
            </a:r>
          </a:p>
          <a:p>
            <a:r>
              <a:rPr lang="es-CO" sz="2000" dirty="0"/>
              <a:t>Para ACTUALIZAR es necesario completar todos los campos del formulario.</a:t>
            </a:r>
          </a:p>
        </p:txBody>
      </p:sp>
    </p:spTree>
    <p:extLst>
      <p:ext uri="{BB962C8B-B14F-4D97-AF65-F5344CB8AC3E}">
        <p14:creationId xmlns:p14="http://schemas.microsoft.com/office/powerpoint/2010/main" val="47606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2313"/>
            <a:ext cx="5456279" cy="36284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 dirty="0"/>
              <a:t>ADMINISTRADOR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err="1"/>
              <a:t>Ademas</a:t>
            </a:r>
            <a:r>
              <a:rPr lang="es-CO" sz="2000" dirty="0"/>
              <a:t> de las funciones ya descritas, el administrador tiene la opción de salir del sistema desde el menú ubicado en la esquina superior derecha</a:t>
            </a:r>
          </a:p>
        </p:txBody>
      </p:sp>
    </p:spTree>
    <p:extLst>
      <p:ext uri="{BB962C8B-B14F-4D97-AF65-F5344CB8AC3E}">
        <p14:creationId xmlns:p14="http://schemas.microsoft.com/office/powerpoint/2010/main" val="234343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63" y="3078037"/>
            <a:ext cx="10177504" cy="376567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DECANO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57911" y="337626"/>
            <a:ext cx="4955566" cy="2433710"/>
          </a:xfrm>
        </p:spPr>
        <p:txBody>
          <a:bodyPr>
            <a:normAutofit/>
          </a:bodyPr>
          <a:lstStyle/>
          <a:p>
            <a:r>
              <a:rPr lang="es-CO" sz="2000" dirty="0"/>
              <a:t>En la ventana inicial en la primera sección el decano encuentra un listado de zonas que disponen de </a:t>
            </a:r>
            <a:r>
              <a:rPr lang="es-CO" sz="2000" dirty="0" err="1"/>
              <a:t>lockers</a:t>
            </a:r>
            <a:r>
              <a:rPr lang="es-CO" sz="2000" dirty="0"/>
              <a:t> con su respectivo coordinador, y el menú con la </a:t>
            </a:r>
            <a:r>
              <a:rPr lang="es-CO" sz="2000" dirty="0" err="1"/>
              <a:t>opcion</a:t>
            </a:r>
            <a:r>
              <a:rPr lang="es-CO" sz="2000" dirty="0"/>
              <a:t> de ver los reportes o salir del sistema</a:t>
            </a:r>
          </a:p>
        </p:txBody>
      </p:sp>
    </p:spTree>
    <p:extLst>
      <p:ext uri="{BB962C8B-B14F-4D97-AF65-F5344CB8AC3E}">
        <p14:creationId xmlns:p14="http://schemas.microsoft.com/office/powerpoint/2010/main" val="4725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27" y="2793708"/>
            <a:ext cx="8227672" cy="34761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CO"/>
              <a:t>DECANO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7293" y="326231"/>
            <a:ext cx="6012832" cy="3541714"/>
          </a:xfrm>
        </p:spPr>
        <p:txBody>
          <a:bodyPr>
            <a:normAutofit/>
          </a:bodyPr>
          <a:lstStyle/>
          <a:p>
            <a:r>
              <a:rPr lang="es-CO" dirty="0"/>
              <a:t>En la ventana inicial en la </a:t>
            </a:r>
            <a:r>
              <a:rPr lang="es-CO" dirty="0" err="1"/>
              <a:t>seguna</a:t>
            </a:r>
            <a:r>
              <a:rPr lang="es-CO" dirty="0"/>
              <a:t> sección el decano encuentra tiene la opción de asignar un coordinador a un bloque y también de cambiar de rol a un usuario, solo puede cambiar a rol Coordinador y Profesor.</a:t>
            </a:r>
          </a:p>
        </p:txBody>
      </p:sp>
    </p:spTree>
    <p:extLst>
      <p:ext uri="{BB962C8B-B14F-4D97-AF65-F5344CB8AC3E}">
        <p14:creationId xmlns:p14="http://schemas.microsoft.com/office/powerpoint/2010/main" val="34009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32" y="2483258"/>
            <a:ext cx="9253059" cy="41870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COORDINADOR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7062" y="193940"/>
            <a:ext cx="6607629" cy="217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En la ventana inicial el coordinador tiene un listado de las solicitudes en espera que tiene que responder el, y a su vez tiene la opción de ACEPTAR o RECHAZAR dichas solicitudes.</a:t>
            </a:r>
          </a:p>
          <a:p>
            <a:pPr marL="0" indent="0">
              <a:buNone/>
            </a:pPr>
            <a:r>
              <a:rPr lang="es-CO" sz="2000" dirty="0" err="1"/>
              <a:t>Ademas</a:t>
            </a:r>
            <a:r>
              <a:rPr lang="es-CO" sz="2000" dirty="0"/>
              <a:t> tiene un menú donde tiene la opción de ver el historial de solicitudes, ver sus reportes o salir del sistema</a:t>
            </a:r>
          </a:p>
        </p:txBody>
      </p:sp>
    </p:spTree>
    <p:extLst>
      <p:ext uri="{BB962C8B-B14F-4D97-AF65-F5344CB8AC3E}">
        <p14:creationId xmlns:p14="http://schemas.microsoft.com/office/powerpoint/2010/main" val="4276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6" y="2482138"/>
            <a:ext cx="10889784" cy="37297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CO" sz="3200"/>
              <a:t>COORDINADOR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8674" y="239350"/>
            <a:ext cx="6708360" cy="2123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En esta ventana el coordinador tiene un listado de las solicitudes que han realizado a los </a:t>
            </a:r>
            <a:r>
              <a:rPr lang="es-CO" sz="2000" dirty="0" err="1"/>
              <a:t>lockers</a:t>
            </a:r>
            <a:r>
              <a:rPr lang="es-CO" sz="2000" dirty="0"/>
              <a:t> que el supervisa, y tiene la opción de FINALIZAR las solicitudes que estén APROBADAS o ACTIVAS EN EL MOMENTO.</a:t>
            </a:r>
          </a:p>
        </p:txBody>
      </p:sp>
    </p:spTree>
    <p:extLst>
      <p:ext uri="{BB962C8B-B14F-4D97-AF65-F5344CB8AC3E}">
        <p14:creationId xmlns:p14="http://schemas.microsoft.com/office/powerpoint/2010/main" val="199690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29</TotalTime>
  <Words>486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MANUAL DE USUARIO </vt:lpstr>
      <vt:lpstr>INDICE</vt:lpstr>
      <vt:lpstr>VENTANA INICIO</vt:lpstr>
      <vt:lpstr>ADMINISTRADOR</vt:lpstr>
      <vt:lpstr>ADMINISTRADOR</vt:lpstr>
      <vt:lpstr>DECANO</vt:lpstr>
      <vt:lpstr>DECANO</vt:lpstr>
      <vt:lpstr>COORDINADOR</vt:lpstr>
      <vt:lpstr>COORDINADOR</vt:lpstr>
      <vt:lpstr>PROFESOR</vt:lpstr>
      <vt:lpstr>PROFESOR</vt:lpstr>
      <vt:lpstr>PROFESOR</vt:lpstr>
      <vt:lpstr>PROFESOR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Francisco Segura</dc:creator>
  <cp:lastModifiedBy>Francisco Segura</cp:lastModifiedBy>
  <cp:revision>4</cp:revision>
  <dcterms:created xsi:type="dcterms:W3CDTF">2017-06-02T20:34:17Z</dcterms:created>
  <dcterms:modified xsi:type="dcterms:W3CDTF">2017-06-02T21:03:17Z</dcterms:modified>
</cp:coreProperties>
</file>