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2" r:id="rId2"/>
    <p:sldId id="319" r:id="rId3"/>
    <p:sldId id="321" r:id="rId4"/>
    <p:sldId id="320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24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0755-BB61-4D07-8FDF-BFA9EF123B51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25/02/2018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BB4B-B49A-46B6-B07D-FD9EAB2B941B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6" y="6048311"/>
            <a:ext cx="12195407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09" y="6048310"/>
            <a:ext cx="8412481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461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0755-BB61-4D07-8FDF-BFA9EF123B51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25/02/2018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BB4B-B49A-46B6-B07D-FD9EAB2B941B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6" y="6007367"/>
            <a:ext cx="12195407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09" y="6007366"/>
            <a:ext cx="8412481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2821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0755-BB61-4D07-8FDF-BFA9EF123B51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25/02/2018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BB4B-B49A-46B6-B07D-FD9EAB2B941B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6" y="6007367"/>
            <a:ext cx="12195407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09" y="6007366"/>
            <a:ext cx="8412481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2101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20800" y="457200"/>
            <a:ext cx="103632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abla 2"/>
          <p:cNvSpPr>
            <a:spLocks noGrp="1"/>
          </p:cNvSpPr>
          <p:nvPr>
            <p:ph type="tbl" idx="1"/>
          </p:nvPr>
        </p:nvSpPr>
        <p:spPr>
          <a:xfrm>
            <a:off x="1320800" y="1828800"/>
            <a:ext cx="10363200" cy="4114800"/>
          </a:xfrm>
        </p:spPr>
        <p:txBody>
          <a:bodyPr/>
          <a:lstStyle/>
          <a:p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1320800" y="6324600"/>
            <a:ext cx="64008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altLang="es-CO">
                <a:solidFill>
                  <a:prstClr val="black">
                    <a:tint val="75000"/>
                  </a:prstClr>
                </a:solidFill>
              </a:rPr>
              <a:t>4. Apendice, Métrica de los puntos de función.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>
          <a:xfrm>
            <a:off x="8940800" y="6324600"/>
            <a:ext cx="2743200" cy="228600"/>
          </a:xfrm>
        </p:spPr>
        <p:txBody>
          <a:bodyPr/>
          <a:lstStyle>
            <a:lvl1pPr>
              <a:defRPr/>
            </a:lvl1pPr>
          </a:lstStyle>
          <a:p>
            <a:fld id="{8C270B04-A978-477E-B388-79DB7FD6CED9}" type="slidenum">
              <a:rPr lang="es-ES_tradnl" altLang="es-CO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 altLang="es-CO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6" y="6007367"/>
            <a:ext cx="12195407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09" y="6007366"/>
            <a:ext cx="8412481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0833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ítulo y texto e imágenes prediseña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20800" y="457200"/>
            <a:ext cx="103632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1"/>
          </p:nvPr>
        </p:nvSpPr>
        <p:spPr>
          <a:xfrm>
            <a:off x="1320800" y="1828800"/>
            <a:ext cx="5080000" cy="4114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imágenes en línea 3"/>
          <p:cNvSpPr>
            <a:spLocks noGrp="1"/>
          </p:cNvSpPr>
          <p:nvPr>
            <p:ph type="clipArt" sz="half" idx="2"/>
          </p:nvPr>
        </p:nvSpPr>
        <p:spPr>
          <a:xfrm>
            <a:off x="6604000" y="1828800"/>
            <a:ext cx="5080000" cy="4114800"/>
          </a:xfrm>
        </p:spPr>
        <p:txBody>
          <a:bodyPr/>
          <a:lstStyle/>
          <a:p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1320800" y="6324600"/>
            <a:ext cx="64008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altLang="es-CO">
                <a:solidFill>
                  <a:prstClr val="black">
                    <a:tint val="75000"/>
                  </a:prstClr>
                </a:solidFill>
              </a:rPr>
              <a:t>4. Apendice, Métrica de los puntos de función.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>
          <a:xfrm>
            <a:off x="8940800" y="6324600"/>
            <a:ext cx="2743200" cy="228600"/>
          </a:xfrm>
        </p:spPr>
        <p:txBody>
          <a:bodyPr/>
          <a:lstStyle>
            <a:lvl1pPr>
              <a:defRPr/>
            </a:lvl1pPr>
          </a:lstStyle>
          <a:p>
            <a:fld id="{2E51EC55-BC80-42B7-8C74-D2D4DBB6FFA4}" type="slidenum">
              <a:rPr lang="es-ES_tradnl" altLang="es-CO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 altLang="es-CO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6" y="6007367"/>
            <a:ext cx="12195407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09" y="6007366"/>
            <a:ext cx="8412481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9798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0755-BB61-4D07-8FDF-BFA9EF123B51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25/02/2018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BB4B-B49A-46B6-B07D-FD9EAB2B941B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6" y="6007367"/>
            <a:ext cx="12195407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09" y="6007366"/>
            <a:ext cx="8412481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330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0755-BB61-4D07-8FDF-BFA9EF123B51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25/02/2018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BB4B-B49A-46B6-B07D-FD9EAB2B941B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6" y="6007367"/>
            <a:ext cx="12195407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09" y="6007366"/>
            <a:ext cx="8412481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67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0755-BB61-4D07-8FDF-BFA9EF123B51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25/02/2018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BB4B-B49A-46B6-B07D-FD9EAB2B941B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6" y="6007367"/>
            <a:ext cx="12195407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09" y="6007366"/>
            <a:ext cx="8412481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602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0755-BB61-4D07-8FDF-BFA9EF123B51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25/02/2018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BB4B-B49A-46B6-B07D-FD9EAB2B941B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6" y="6007367"/>
            <a:ext cx="12195407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09" y="6007366"/>
            <a:ext cx="8412481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2570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0755-BB61-4D07-8FDF-BFA9EF123B51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25/02/2018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BB4B-B49A-46B6-B07D-FD9EAB2B941B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6" y="6007367"/>
            <a:ext cx="12195407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09" y="6007366"/>
            <a:ext cx="8412481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5558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0755-BB61-4D07-8FDF-BFA9EF123B51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25/02/2018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BB4B-B49A-46B6-B07D-FD9EAB2B941B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84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0755-BB61-4D07-8FDF-BFA9EF123B51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25/02/2018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BB4B-B49A-46B6-B07D-FD9EAB2B941B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6" y="6007367"/>
            <a:ext cx="12195407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09" y="6007366"/>
            <a:ext cx="8412481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673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0755-BB61-4D07-8FDF-BFA9EF123B51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25/02/2018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BB4B-B49A-46B6-B07D-FD9EAB2B941B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6" y="6007367"/>
            <a:ext cx="12195407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09" y="6007366"/>
            <a:ext cx="8412481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0885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E0755-BB61-4D07-8FDF-BFA9EF123B51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25/02/2018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BBB4B-B49A-46B6-B07D-FD9EAB2B941B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330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54E3EE-204F-4F5F-B705-60BC25946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PACTO DE HONOR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516EDB-95F6-4F12-87C8-407DDE823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7"/>
            <a:endParaRPr lang="es-CO" dirty="0"/>
          </a:p>
          <a:p>
            <a:pPr lvl="7"/>
            <a:endParaRPr lang="es-CO" dirty="0"/>
          </a:p>
          <a:p>
            <a:pPr lvl="7"/>
            <a:endParaRPr lang="es-CO" dirty="0"/>
          </a:p>
          <a:p>
            <a:pPr lvl="7"/>
            <a:endParaRPr lang="es-CO" dirty="0"/>
          </a:p>
          <a:p>
            <a:pPr marL="3200400" lvl="7" indent="0">
              <a:buNone/>
            </a:pPr>
            <a:r>
              <a:rPr lang="es-CO" b="1" dirty="0"/>
              <a:t>Integrantes</a:t>
            </a:r>
          </a:p>
          <a:p>
            <a:pPr marL="3200400" lvl="7" indent="0">
              <a:buNone/>
            </a:pPr>
            <a:r>
              <a:rPr lang="es-CO" sz="1800" dirty="0"/>
              <a:t>Cubillos </a:t>
            </a:r>
            <a:r>
              <a:rPr lang="es-CO" sz="1800" dirty="0" err="1"/>
              <a:t>Paez</a:t>
            </a:r>
            <a:r>
              <a:rPr lang="es-CO" sz="1800" dirty="0"/>
              <a:t> William Camilo</a:t>
            </a:r>
          </a:p>
          <a:p>
            <a:pPr marL="3200400" lvl="7" indent="0">
              <a:buNone/>
            </a:pPr>
            <a:r>
              <a:rPr lang="es-CO" sz="1800" dirty="0" err="1"/>
              <a:t>Hernandes</a:t>
            </a:r>
            <a:r>
              <a:rPr lang="es-CO" sz="1800" dirty="0"/>
              <a:t> Diego Diaz</a:t>
            </a:r>
          </a:p>
          <a:p>
            <a:pPr marL="3200400" lvl="7" indent="0">
              <a:buNone/>
            </a:pPr>
            <a:r>
              <a:rPr lang="es-CO" sz="1800" dirty="0" err="1"/>
              <a:t>Garzon</a:t>
            </a:r>
            <a:r>
              <a:rPr lang="es-CO" sz="1800" dirty="0"/>
              <a:t> Bernal Cristian Leonardo</a:t>
            </a:r>
          </a:p>
          <a:p>
            <a:pPr marL="3200400" lvl="7" indent="0">
              <a:buNone/>
            </a:pPr>
            <a:r>
              <a:rPr lang="es-CO" sz="1800" dirty="0" err="1"/>
              <a:t>Garcia</a:t>
            </a:r>
            <a:r>
              <a:rPr lang="es-CO" sz="1800" dirty="0"/>
              <a:t> </a:t>
            </a:r>
            <a:r>
              <a:rPr lang="es-CO" sz="1800" dirty="0" err="1"/>
              <a:t>Garcia</a:t>
            </a:r>
            <a:r>
              <a:rPr lang="es-CO" sz="1800" dirty="0"/>
              <a:t> Santiago</a:t>
            </a:r>
          </a:p>
          <a:p>
            <a:pPr lvl="7"/>
            <a:endParaRPr lang="es-CO" dirty="0"/>
          </a:p>
          <a:p>
            <a:pPr lvl="7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4426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2764" y="204409"/>
            <a:ext cx="9089529" cy="566671"/>
          </a:xfrm>
        </p:spPr>
        <p:txBody>
          <a:bodyPr>
            <a:normAutofit fontScale="90000"/>
          </a:bodyPr>
          <a:lstStyle/>
          <a:p>
            <a:pPr algn="ctr"/>
            <a:r>
              <a:rPr lang="es-CO" dirty="0"/>
              <a:t>STORY MAPPING</a:t>
            </a:r>
            <a:endParaRPr lang="es-ES" dirty="0"/>
          </a:p>
        </p:txBody>
      </p:sp>
      <p:sp>
        <p:nvSpPr>
          <p:cNvPr id="4" name="Esquina doblada 3"/>
          <p:cNvSpPr/>
          <p:nvPr/>
        </p:nvSpPr>
        <p:spPr>
          <a:xfrm>
            <a:off x="225065" y="1092361"/>
            <a:ext cx="1477638" cy="668113"/>
          </a:xfrm>
          <a:prstGeom prst="foldedCorner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600"/>
              </a:lnSpc>
            </a:pPr>
            <a:r>
              <a:rPr lang="es-ES" sz="1600" b="1" dirty="0"/>
              <a:t>Animaciones</a:t>
            </a:r>
          </a:p>
        </p:txBody>
      </p:sp>
      <p:sp>
        <p:nvSpPr>
          <p:cNvPr id="5" name="Esquina doblada 4"/>
          <p:cNvSpPr/>
          <p:nvPr/>
        </p:nvSpPr>
        <p:spPr>
          <a:xfrm>
            <a:off x="3708101" y="1031783"/>
            <a:ext cx="1269440" cy="641592"/>
          </a:xfrm>
          <a:prstGeom prst="foldedCorner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600"/>
              </a:lnSpc>
            </a:pPr>
            <a:r>
              <a:rPr lang="es-ES" sz="1600" b="1" dirty="0"/>
              <a:t>Escenarios</a:t>
            </a:r>
          </a:p>
        </p:txBody>
      </p:sp>
      <p:sp>
        <p:nvSpPr>
          <p:cNvPr id="6" name="Esquina doblada 5"/>
          <p:cNvSpPr/>
          <p:nvPr/>
        </p:nvSpPr>
        <p:spPr>
          <a:xfrm>
            <a:off x="8150978" y="1016555"/>
            <a:ext cx="1663563" cy="673807"/>
          </a:xfrm>
          <a:prstGeom prst="foldedCorner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600"/>
              </a:lnSpc>
            </a:pPr>
            <a:r>
              <a:rPr lang="es-ES" sz="1600" b="1" dirty="0"/>
              <a:t>Ambientación </a:t>
            </a:r>
          </a:p>
        </p:txBody>
      </p:sp>
      <p:sp>
        <p:nvSpPr>
          <p:cNvPr id="7" name="Esquina doblada 6"/>
          <p:cNvSpPr/>
          <p:nvPr/>
        </p:nvSpPr>
        <p:spPr>
          <a:xfrm>
            <a:off x="6893370" y="1016555"/>
            <a:ext cx="1030823" cy="673807"/>
          </a:xfrm>
          <a:prstGeom prst="foldedCorner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600"/>
              </a:lnSpc>
            </a:pPr>
            <a:r>
              <a:rPr lang="es-ES" sz="1600" b="1" dirty="0"/>
              <a:t>Historia </a:t>
            </a:r>
          </a:p>
        </p:txBody>
      </p:sp>
      <p:sp>
        <p:nvSpPr>
          <p:cNvPr id="8" name="Esquina doblada 7"/>
          <p:cNvSpPr/>
          <p:nvPr/>
        </p:nvSpPr>
        <p:spPr>
          <a:xfrm>
            <a:off x="225065" y="2099033"/>
            <a:ext cx="1096105" cy="684000"/>
          </a:xfrm>
          <a:prstGeom prst="foldedCorner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400"/>
              </a:lnSpc>
            </a:pPr>
            <a:r>
              <a:rPr lang="es-ES" sz="1400" b="1" dirty="0"/>
              <a:t>Héroe básico </a:t>
            </a:r>
          </a:p>
        </p:txBody>
      </p:sp>
      <p:sp>
        <p:nvSpPr>
          <p:cNvPr id="9" name="Esquina doblada 8"/>
          <p:cNvSpPr/>
          <p:nvPr/>
        </p:nvSpPr>
        <p:spPr>
          <a:xfrm>
            <a:off x="2452810" y="2099033"/>
            <a:ext cx="900000" cy="684000"/>
          </a:xfrm>
          <a:prstGeom prst="foldedCorner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400"/>
              </a:lnSpc>
            </a:pPr>
            <a:r>
              <a:rPr lang="es-ES" sz="1400" b="1" dirty="0" err="1"/>
              <a:t>NPC’s</a:t>
            </a:r>
            <a:endParaRPr lang="es-ES" sz="1400" b="1" dirty="0"/>
          </a:p>
        </p:txBody>
      </p:sp>
      <p:sp>
        <p:nvSpPr>
          <p:cNvPr id="11" name="Esquina doblada 10"/>
          <p:cNvSpPr/>
          <p:nvPr/>
        </p:nvSpPr>
        <p:spPr>
          <a:xfrm>
            <a:off x="6890294" y="2060475"/>
            <a:ext cx="900000" cy="684000"/>
          </a:xfrm>
          <a:prstGeom prst="foldedCorner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400"/>
              </a:lnSpc>
            </a:pPr>
            <a:r>
              <a:rPr lang="es-ES" sz="1400" b="1" dirty="0"/>
              <a:t>Misión principal</a:t>
            </a:r>
          </a:p>
        </p:txBody>
      </p:sp>
      <p:sp>
        <p:nvSpPr>
          <p:cNvPr id="12" name="Esquina doblada 11"/>
          <p:cNvSpPr/>
          <p:nvPr/>
        </p:nvSpPr>
        <p:spPr>
          <a:xfrm>
            <a:off x="242050" y="3125939"/>
            <a:ext cx="900000" cy="468000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Estacionario 	</a:t>
            </a:r>
          </a:p>
        </p:txBody>
      </p:sp>
      <p:sp>
        <p:nvSpPr>
          <p:cNvPr id="20" name="Esquina doblada 19"/>
          <p:cNvSpPr/>
          <p:nvPr/>
        </p:nvSpPr>
        <p:spPr>
          <a:xfrm>
            <a:off x="1410696" y="2109041"/>
            <a:ext cx="900000" cy="684000"/>
          </a:xfrm>
          <a:prstGeom prst="foldedCorner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400"/>
              </a:lnSpc>
            </a:pPr>
            <a:r>
              <a:rPr lang="es-ES" sz="1400" b="1" dirty="0"/>
              <a:t>Enemigos </a:t>
            </a:r>
          </a:p>
        </p:txBody>
      </p:sp>
      <p:sp>
        <p:nvSpPr>
          <p:cNvPr id="21" name="Esquina doblada 20"/>
          <p:cNvSpPr/>
          <p:nvPr/>
        </p:nvSpPr>
        <p:spPr>
          <a:xfrm>
            <a:off x="3681856" y="2090082"/>
            <a:ext cx="856203" cy="684000"/>
          </a:xfrm>
          <a:prstGeom prst="foldedCorner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400"/>
              </a:lnSpc>
            </a:pPr>
            <a:r>
              <a:rPr lang="es-ES" sz="1400" b="1" dirty="0"/>
              <a:t>Modelado poli-exterior</a:t>
            </a:r>
          </a:p>
        </p:txBody>
      </p:sp>
      <p:sp>
        <p:nvSpPr>
          <p:cNvPr id="22" name="Esquina doblada 21"/>
          <p:cNvSpPr/>
          <p:nvPr/>
        </p:nvSpPr>
        <p:spPr>
          <a:xfrm>
            <a:off x="5680016" y="2061018"/>
            <a:ext cx="954533" cy="684000"/>
          </a:xfrm>
          <a:prstGeom prst="foldedCorner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400"/>
              </a:lnSpc>
            </a:pPr>
            <a:r>
              <a:rPr lang="es-ES" sz="1400" b="1" dirty="0"/>
              <a:t>Modelado exterior</a:t>
            </a:r>
          </a:p>
        </p:txBody>
      </p:sp>
      <p:sp>
        <p:nvSpPr>
          <p:cNvPr id="23" name="Esquina doblada 22"/>
          <p:cNvSpPr/>
          <p:nvPr/>
        </p:nvSpPr>
        <p:spPr>
          <a:xfrm>
            <a:off x="8192620" y="2017408"/>
            <a:ext cx="659927" cy="338147"/>
          </a:xfrm>
          <a:prstGeom prst="foldedCorner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400"/>
              </a:lnSpc>
            </a:pPr>
            <a:r>
              <a:rPr lang="es-ES" sz="1400" b="1" dirty="0"/>
              <a:t>Clima</a:t>
            </a:r>
          </a:p>
        </p:txBody>
      </p:sp>
      <p:sp>
        <p:nvSpPr>
          <p:cNvPr id="24" name="Esquina doblada 23"/>
          <p:cNvSpPr/>
          <p:nvPr/>
        </p:nvSpPr>
        <p:spPr>
          <a:xfrm>
            <a:off x="8192621" y="2452209"/>
            <a:ext cx="1559926" cy="274887"/>
          </a:xfrm>
          <a:prstGeom prst="foldedCorner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400"/>
              </a:lnSpc>
            </a:pPr>
            <a:r>
              <a:rPr lang="es-ES" sz="1400" b="1" dirty="0"/>
              <a:t>Decoraciones</a:t>
            </a:r>
          </a:p>
        </p:txBody>
      </p:sp>
      <p:sp>
        <p:nvSpPr>
          <p:cNvPr id="27" name="Esquina doblada 26"/>
          <p:cNvSpPr/>
          <p:nvPr/>
        </p:nvSpPr>
        <p:spPr>
          <a:xfrm>
            <a:off x="1241406" y="3123737"/>
            <a:ext cx="900000" cy="468000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Caminar </a:t>
            </a:r>
          </a:p>
        </p:txBody>
      </p:sp>
      <p:sp>
        <p:nvSpPr>
          <p:cNvPr id="28" name="Esquina doblada 27"/>
          <p:cNvSpPr/>
          <p:nvPr/>
        </p:nvSpPr>
        <p:spPr>
          <a:xfrm>
            <a:off x="2246386" y="3109153"/>
            <a:ext cx="900000" cy="468000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Correr</a:t>
            </a:r>
          </a:p>
        </p:txBody>
      </p:sp>
      <p:sp>
        <p:nvSpPr>
          <p:cNvPr id="29" name="Esquina doblada 28"/>
          <p:cNvSpPr/>
          <p:nvPr/>
        </p:nvSpPr>
        <p:spPr>
          <a:xfrm>
            <a:off x="2224113" y="3690446"/>
            <a:ext cx="937564" cy="467997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Cubrir</a:t>
            </a:r>
          </a:p>
        </p:txBody>
      </p:sp>
      <p:sp>
        <p:nvSpPr>
          <p:cNvPr id="30" name="Esquina doblada 29"/>
          <p:cNvSpPr/>
          <p:nvPr/>
        </p:nvSpPr>
        <p:spPr>
          <a:xfrm>
            <a:off x="1241406" y="4254688"/>
            <a:ext cx="900000" cy="468000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Morir</a:t>
            </a:r>
          </a:p>
        </p:txBody>
      </p:sp>
      <p:sp>
        <p:nvSpPr>
          <p:cNvPr id="58" name="Esquina doblada 57"/>
          <p:cNvSpPr/>
          <p:nvPr/>
        </p:nvSpPr>
        <p:spPr>
          <a:xfrm>
            <a:off x="2246386" y="4254688"/>
            <a:ext cx="900000" cy="468000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Disparar</a:t>
            </a:r>
          </a:p>
        </p:txBody>
      </p:sp>
      <p:cxnSp>
        <p:nvCxnSpPr>
          <p:cNvPr id="79" name="Conector recto 78"/>
          <p:cNvCxnSpPr>
            <a:cxnSpLocks/>
          </p:cNvCxnSpPr>
          <p:nvPr/>
        </p:nvCxnSpPr>
        <p:spPr>
          <a:xfrm>
            <a:off x="214604" y="1955497"/>
            <a:ext cx="118592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>
            <a:cxnSpLocks/>
          </p:cNvCxnSpPr>
          <p:nvPr/>
        </p:nvCxnSpPr>
        <p:spPr>
          <a:xfrm>
            <a:off x="242050" y="2918867"/>
            <a:ext cx="115258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squina doblada 47"/>
          <p:cNvSpPr/>
          <p:nvPr/>
        </p:nvSpPr>
        <p:spPr>
          <a:xfrm>
            <a:off x="3655010" y="3110902"/>
            <a:ext cx="900000" cy="468000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Bloque A – B - C</a:t>
            </a:r>
          </a:p>
        </p:txBody>
      </p:sp>
      <p:sp>
        <p:nvSpPr>
          <p:cNvPr id="49" name="Esquina doblada 48"/>
          <p:cNvSpPr/>
          <p:nvPr/>
        </p:nvSpPr>
        <p:spPr>
          <a:xfrm>
            <a:off x="3656098" y="3670706"/>
            <a:ext cx="900000" cy="468000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Bloque G – H - I</a:t>
            </a:r>
          </a:p>
        </p:txBody>
      </p:sp>
      <p:sp>
        <p:nvSpPr>
          <p:cNvPr id="52" name="Esquina doblada 51"/>
          <p:cNvSpPr/>
          <p:nvPr/>
        </p:nvSpPr>
        <p:spPr>
          <a:xfrm>
            <a:off x="8197841" y="3093877"/>
            <a:ext cx="900000" cy="278274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Dia</a:t>
            </a:r>
          </a:p>
        </p:txBody>
      </p:sp>
      <p:sp>
        <p:nvSpPr>
          <p:cNvPr id="54" name="Esquina doblada 53"/>
          <p:cNvSpPr/>
          <p:nvPr/>
        </p:nvSpPr>
        <p:spPr>
          <a:xfrm>
            <a:off x="8216974" y="3466124"/>
            <a:ext cx="900000" cy="277568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Noche</a:t>
            </a:r>
          </a:p>
        </p:txBody>
      </p:sp>
      <p:sp>
        <p:nvSpPr>
          <p:cNvPr id="70" name="Esquina doblada 69"/>
          <p:cNvSpPr/>
          <p:nvPr/>
        </p:nvSpPr>
        <p:spPr>
          <a:xfrm>
            <a:off x="4652572" y="4266787"/>
            <a:ext cx="900000" cy="468000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Bosques</a:t>
            </a:r>
            <a:br>
              <a:rPr lang="es-ES" sz="1100" b="1" dirty="0"/>
            </a:br>
            <a:r>
              <a:rPr lang="es-ES" sz="1100" b="1" dirty="0"/>
              <a:t>Cuevas y </a:t>
            </a:r>
            <a:br>
              <a:rPr lang="es-ES" sz="1100" b="1" dirty="0"/>
            </a:br>
            <a:r>
              <a:rPr lang="es-ES" sz="1100" b="1" dirty="0"/>
              <a:t>Extras</a:t>
            </a:r>
          </a:p>
        </p:txBody>
      </p:sp>
      <p:sp>
        <p:nvSpPr>
          <p:cNvPr id="71" name="Esquina doblada 70"/>
          <p:cNvSpPr/>
          <p:nvPr/>
        </p:nvSpPr>
        <p:spPr>
          <a:xfrm>
            <a:off x="6890294" y="3135853"/>
            <a:ext cx="900000" cy="468000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Tutorial</a:t>
            </a:r>
          </a:p>
        </p:txBody>
      </p:sp>
      <p:sp>
        <p:nvSpPr>
          <p:cNvPr id="72" name="Esquina doblada 71"/>
          <p:cNvSpPr/>
          <p:nvPr/>
        </p:nvSpPr>
        <p:spPr>
          <a:xfrm>
            <a:off x="6877142" y="3702960"/>
            <a:ext cx="900000" cy="468000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Recorrido</a:t>
            </a:r>
          </a:p>
        </p:txBody>
      </p:sp>
      <p:sp>
        <p:nvSpPr>
          <p:cNvPr id="78" name="Esquina doblada 77"/>
          <p:cNvSpPr/>
          <p:nvPr/>
        </p:nvSpPr>
        <p:spPr>
          <a:xfrm>
            <a:off x="242050" y="4254688"/>
            <a:ext cx="900000" cy="468000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Caer</a:t>
            </a:r>
          </a:p>
        </p:txBody>
      </p:sp>
      <p:sp>
        <p:nvSpPr>
          <p:cNvPr id="82" name="Esquina doblada 81"/>
          <p:cNvSpPr/>
          <p:nvPr/>
        </p:nvSpPr>
        <p:spPr>
          <a:xfrm>
            <a:off x="228859" y="3693032"/>
            <a:ext cx="900000" cy="468000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Atacar</a:t>
            </a:r>
          </a:p>
        </p:txBody>
      </p:sp>
      <p:sp>
        <p:nvSpPr>
          <p:cNvPr id="83" name="Esquina doblada 82"/>
          <p:cNvSpPr/>
          <p:nvPr/>
        </p:nvSpPr>
        <p:spPr>
          <a:xfrm>
            <a:off x="1226486" y="3680137"/>
            <a:ext cx="900000" cy="468000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saltar</a:t>
            </a:r>
          </a:p>
        </p:txBody>
      </p:sp>
      <p:sp>
        <p:nvSpPr>
          <p:cNvPr id="47" name="Esquina doblada 46"/>
          <p:cNvSpPr/>
          <p:nvPr/>
        </p:nvSpPr>
        <p:spPr>
          <a:xfrm>
            <a:off x="4664805" y="3115472"/>
            <a:ext cx="900000" cy="468000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Bloque D – E - F</a:t>
            </a:r>
          </a:p>
        </p:txBody>
      </p:sp>
      <p:sp>
        <p:nvSpPr>
          <p:cNvPr id="56" name="Esquina doblada 55"/>
          <p:cNvSpPr/>
          <p:nvPr/>
        </p:nvSpPr>
        <p:spPr>
          <a:xfrm>
            <a:off x="4652572" y="3665961"/>
            <a:ext cx="900000" cy="468000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Bloque J – K - L</a:t>
            </a:r>
          </a:p>
        </p:txBody>
      </p:sp>
      <p:sp>
        <p:nvSpPr>
          <p:cNvPr id="57" name="Esquina doblada 56"/>
          <p:cNvSpPr/>
          <p:nvPr/>
        </p:nvSpPr>
        <p:spPr>
          <a:xfrm>
            <a:off x="8216974" y="3824094"/>
            <a:ext cx="900000" cy="277568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Lluvia</a:t>
            </a:r>
          </a:p>
        </p:txBody>
      </p:sp>
      <p:sp>
        <p:nvSpPr>
          <p:cNvPr id="59" name="Esquina doblada 58"/>
          <p:cNvSpPr/>
          <p:nvPr/>
        </p:nvSpPr>
        <p:spPr>
          <a:xfrm>
            <a:off x="8215960" y="4182064"/>
            <a:ext cx="900000" cy="277568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nieve</a:t>
            </a:r>
          </a:p>
        </p:txBody>
      </p:sp>
      <p:sp>
        <p:nvSpPr>
          <p:cNvPr id="50" name="Esquina doblada 20">
            <a:extLst>
              <a:ext uri="{FF2B5EF4-FFF2-40B4-BE49-F238E27FC236}">
                <a16:creationId xmlns:a16="http://schemas.microsoft.com/office/drawing/2014/main" id="{BC371223-EDA0-4554-B4BC-C6E9EE1831D8}"/>
              </a:ext>
            </a:extLst>
          </p:cNvPr>
          <p:cNvSpPr/>
          <p:nvPr/>
        </p:nvSpPr>
        <p:spPr>
          <a:xfrm>
            <a:off x="4676457" y="2069882"/>
            <a:ext cx="856203" cy="684000"/>
          </a:xfrm>
          <a:prstGeom prst="foldedCorner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400"/>
              </a:lnSpc>
            </a:pPr>
            <a:r>
              <a:rPr lang="es-ES" sz="1400" b="1" dirty="0"/>
              <a:t>Modelado poli-interior</a:t>
            </a:r>
          </a:p>
        </p:txBody>
      </p:sp>
      <p:sp>
        <p:nvSpPr>
          <p:cNvPr id="51" name="Esquina doblada 77">
            <a:extLst>
              <a:ext uri="{FF2B5EF4-FFF2-40B4-BE49-F238E27FC236}">
                <a16:creationId xmlns:a16="http://schemas.microsoft.com/office/drawing/2014/main" id="{4B83551A-17DB-433A-87E0-BEACD34CC62A}"/>
              </a:ext>
            </a:extLst>
          </p:cNvPr>
          <p:cNvSpPr/>
          <p:nvPr/>
        </p:nvSpPr>
        <p:spPr>
          <a:xfrm>
            <a:off x="242050" y="4816344"/>
            <a:ext cx="900000" cy="468000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Ataque especial</a:t>
            </a:r>
          </a:p>
        </p:txBody>
      </p:sp>
      <p:sp>
        <p:nvSpPr>
          <p:cNvPr id="55" name="Esquina doblada 48">
            <a:extLst>
              <a:ext uri="{FF2B5EF4-FFF2-40B4-BE49-F238E27FC236}">
                <a16:creationId xmlns:a16="http://schemas.microsoft.com/office/drawing/2014/main" id="{1523C98F-5721-4A46-AE4D-213EA90D1C50}"/>
              </a:ext>
            </a:extLst>
          </p:cNvPr>
          <p:cNvSpPr/>
          <p:nvPr/>
        </p:nvSpPr>
        <p:spPr>
          <a:xfrm>
            <a:off x="5664161" y="3103997"/>
            <a:ext cx="900000" cy="468000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Plazoleta principal</a:t>
            </a:r>
          </a:p>
        </p:txBody>
      </p:sp>
      <p:sp>
        <p:nvSpPr>
          <p:cNvPr id="60" name="Esquina doblada 48">
            <a:extLst>
              <a:ext uri="{FF2B5EF4-FFF2-40B4-BE49-F238E27FC236}">
                <a16:creationId xmlns:a16="http://schemas.microsoft.com/office/drawing/2014/main" id="{76525699-4951-4554-8A09-CB5B185E3791}"/>
              </a:ext>
            </a:extLst>
          </p:cNvPr>
          <p:cNvSpPr/>
          <p:nvPr/>
        </p:nvSpPr>
        <p:spPr>
          <a:xfrm>
            <a:off x="5655421" y="3656520"/>
            <a:ext cx="900000" cy="468000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Plazoleta secundaria</a:t>
            </a:r>
          </a:p>
        </p:txBody>
      </p:sp>
      <p:sp>
        <p:nvSpPr>
          <p:cNvPr id="61" name="Esquina doblada 48">
            <a:extLst>
              <a:ext uri="{FF2B5EF4-FFF2-40B4-BE49-F238E27FC236}">
                <a16:creationId xmlns:a16="http://schemas.microsoft.com/office/drawing/2014/main" id="{16969143-40D8-4A70-A895-B6D20A9CB567}"/>
              </a:ext>
            </a:extLst>
          </p:cNvPr>
          <p:cNvSpPr/>
          <p:nvPr/>
        </p:nvSpPr>
        <p:spPr>
          <a:xfrm>
            <a:off x="3655010" y="4234992"/>
            <a:ext cx="900000" cy="468000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Otros edificios</a:t>
            </a:r>
          </a:p>
        </p:txBody>
      </p:sp>
      <p:sp>
        <p:nvSpPr>
          <p:cNvPr id="62" name="Esquina doblada 71">
            <a:extLst>
              <a:ext uri="{FF2B5EF4-FFF2-40B4-BE49-F238E27FC236}">
                <a16:creationId xmlns:a16="http://schemas.microsoft.com/office/drawing/2014/main" id="{2BB3B3DD-5AC1-4E7A-9084-8F2A7D09F06A}"/>
              </a:ext>
            </a:extLst>
          </p:cNvPr>
          <p:cNvSpPr/>
          <p:nvPr/>
        </p:nvSpPr>
        <p:spPr>
          <a:xfrm>
            <a:off x="6877142" y="4270067"/>
            <a:ext cx="900000" cy="468000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Misión 1</a:t>
            </a:r>
          </a:p>
        </p:txBody>
      </p:sp>
      <p:sp>
        <p:nvSpPr>
          <p:cNvPr id="63" name="Esquina doblada 71">
            <a:extLst>
              <a:ext uri="{FF2B5EF4-FFF2-40B4-BE49-F238E27FC236}">
                <a16:creationId xmlns:a16="http://schemas.microsoft.com/office/drawing/2014/main" id="{F1E00382-8993-4943-8ECF-82CCC96416BD}"/>
              </a:ext>
            </a:extLst>
          </p:cNvPr>
          <p:cNvSpPr/>
          <p:nvPr/>
        </p:nvSpPr>
        <p:spPr>
          <a:xfrm>
            <a:off x="6890294" y="4843044"/>
            <a:ext cx="900000" cy="468000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Final</a:t>
            </a:r>
          </a:p>
        </p:txBody>
      </p:sp>
      <p:sp>
        <p:nvSpPr>
          <p:cNvPr id="64" name="Esquina doblada 71">
            <a:extLst>
              <a:ext uri="{FF2B5EF4-FFF2-40B4-BE49-F238E27FC236}">
                <a16:creationId xmlns:a16="http://schemas.microsoft.com/office/drawing/2014/main" id="{C422B55D-BB56-4B9F-A74E-7F8B3E870C25}"/>
              </a:ext>
            </a:extLst>
          </p:cNvPr>
          <p:cNvSpPr/>
          <p:nvPr/>
        </p:nvSpPr>
        <p:spPr>
          <a:xfrm>
            <a:off x="6890294" y="5410151"/>
            <a:ext cx="900000" cy="468000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Introducción</a:t>
            </a:r>
          </a:p>
        </p:txBody>
      </p:sp>
      <p:sp>
        <p:nvSpPr>
          <p:cNvPr id="65" name="Esquina doblada 22">
            <a:extLst>
              <a:ext uri="{FF2B5EF4-FFF2-40B4-BE49-F238E27FC236}">
                <a16:creationId xmlns:a16="http://schemas.microsoft.com/office/drawing/2014/main" id="{98080DF4-D3AB-40C5-A5EF-FD95594D2EE5}"/>
              </a:ext>
            </a:extLst>
          </p:cNvPr>
          <p:cNvSpPr/>
          <p:nvPr/>
        </p:nvSpPr>
        <p:spPr>
          <a:xfrm>
            <a:off x="8972583" y="1994073"/>
            <a:ext cx="779964" cy="361484"/>
          </a:xfrm>
          <a:prstGeom prst="foldedCorner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400"/>
              </a:lnSpc>
            </a:pPr>
            <a:r>
              <a:rPr lang="es-ES" sz="1400" b="1" dirty="0"/>
              <a:t>Sonidos</a:t>
            </a:r>
          </a:p>
        </p:txBody>
      </p:sp>
      <p:sp>
        <p:nvSpPr>
          <p:cNvPr id="66" name="Esquina doblada 58">
            <a:extLst>
              <a:ext uri="{FF2B5EF4-FFF2-40B4-BE49-F238E27FC236}">
                <a16:creationId xmlns:a16="http://schemas.microsoft.com/office/drawing/2014/main" id="{C6FFDD81-D620-4093-834D-8017D8887F90}"/>
              </a:ext>
            </a:extLst>
          </p:cNvPr>
          <p:cNvSpPr/>
          <p:nvPr/>
        </p:nvSpPr>
        <p:spPr>
          <a:xfrm>
            <a:off x="9219744" y="3085494"/>
            <a:ext cx="900000" cy="376775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Sonido pasos</a:t>
            </a:r>
          </a:p>
        </p:txBody>
      </p:sp>
      <p:sp>
        <p:nvSpPr>
          <p:cNvPr id="67" name="Esquina doblada 58">
            <a:extLst>
              <a:ext uri="{FF2B5EF4-FFF2-40B4-BE49-F238E27FC236}">
                <a16:creationId xmlns:a16="http://schemas.microsoft.com/office/drawing/2014/main" id="{882A12A4-1636-4AFA-B865-2BBE6833272F}"/>
              </a:ext>
            </a:extLst>
          </p:cNvPr>
          <p:cNvSpPr/>
          <p:nvPr/>
        </p:nvSpPr>
        <p:spPr>
          <a:xfrm>
            <a:off x="9209639" y="3556137"/>
            <a:ext cx="900000" cy="376775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Sonido ataques</a:t>
            </a:r>
          </a:p>
        </p:txBody>
      </p:sp>
      <p:sp>
        <p:nvSpPr>
          <p:cNvPr id="73" name="Esquina doblada 58">
            <a:extLst>
              <a:ext uri="{FF2B5EF4-FFF2-40B4-BE49-F238E27FC236}">
                <a16:creationId xmlns:a16="http://schemas.microsoft.com/office/drawing/2014/main" id="{E6E8B003-122B-4820-A053-7CDC4C621059}"/>
              </a:ext>
            </a:extLst>
          </p:cNvPr>
          <p:cNvSpPr/>
          <p:nvPr/>
        </p:nvSpPr>
        <p:spPr>
          <a:xfrm>
            <a:off x="9209639" y="4033727"/>
            <a:ext cx="900000" cy="376775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Sonido voces</a:t>
            </a:r>
          </a:p>
        </p:txBody>
      </p:sp>
      <p:sp>
        <p:nvSpPr>
          <p:cNvPr id="74" name="Esquina doblada 58">
            <a:extLst>
              <a:ext uri="{FF2B5EF4-FFF2-40B4-BE49-F238E27FC236}">
                <a16:creationId xmlns:a16="http://schemas.microsoft.com/office/drawing/2014/main" id="{95B3EF3A-CA11-4D1F-91B5-1D260A505828}"/>
              </a:ext>
            </a:extLst>
          </p:cNvPr>
          <p:cNvSpPr/>
          <p:nvPr/>
        </p:nvSpPr>
        <p:spPr>
          <a:xfrm>
            <a:off x="8215960" y="4553605"/>
            <a:ext cx="900000" cy="376775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Sonido muertes</a:t>
            </a:r>
          </a:p>
        </p:txBody>
      </p:sp>
      <p:sp>
        <p:nvSpPr>
          <p:cNvPr id="75" name="Esquina doblada 58">
            <a:extLst>
              <a:ext uri="{FF2B5EF4-FFF2-40B4-BE49-F238E27FC236}">
                <a16:creationId xmlns:a16="http://schemas.microsoft.com/office/drawing/2014/main" id="{A2B5DCA3-71FD-4321-B3CB-931006E0D270}"/>
              </a:ext>
            </a:extLst>
          </p:cNvPr>
          <p:cNvSpPr/>
          <p:nvPr/>
        </p:nvSpPr>
        <p:spPr>
          <a:xfrm>
            <a:off x="9198186" y="4546399"/>
            <a:ext cx="900000" cy="376775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Sonido </a:t>
            </a:r>
            <a:r>
              <a:rPr lang="es-ES" sz="1100" b="1" dirty="0" err="1"/>
              <a:t>Click</a:t>
            </a:r>
            <a:endParaRPr lang="es-ES" sz="1100" b="1" dirty="0"/>
          </a:p>
        </p:txBody>
      </p:sp>
      <p:sp>
        <p:nvSpPr>
          <p:cNvPr id="68" name="Esquina doblada 58">
            <a:extLst>
              <a:ext uri="{FF2B5EF4-FFF2-40B4-BE49-F238E27FC236}">
                <a16:creationId xmlns:a16="http://schemas.microsoft.com/office/drawing/2014/main" id="{9E2889F7-C546-450F-9598-A030E9012C1A}"/>
              </a:ext>
            </a:extLst>
          </p:cNvPr>
          <p:cNvSpPr/>
          <p:nvPr/>
        </p:nvSpPr>
        <p:spPr>
          <a:xfrm>
            <a:off x="8215960" y="5050344"/>
            <a:ext cx="900000" cy="376775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Sonidos de ambiente</a:t>
            </a:r>
          </a:p>
        </p:txBody>
      </p:sp>
    </p:spTree>
    <p:extLst>
      <p:ext uri="{BB962C8B-B14F-4D97-AF65-F5344CB8AC3E}">
        <p14:creationId xmlns:p14="http://schemas.microsoft.com/office/powerpoint/2010/main" val="821407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2764" y="204409"/>
            <a:ext cx="9089529" cy="566671"/>
          </a:xfrm>
        </p:spPr>
        <p:txBody>
          <a:bodyPr>
            <a:normAutofit fontScale="90000"/>
          </a:bodyPr>
          <a:lstStyle/>
          <a:p>
            <a:pPr algn="ctr"/>
            <a:r>
              <a:rPr lang="es-CO" dirty="0"/>
              <a:t>STORY MAPPING</a:t>
            </a:r>
            <a:endParaRPr lang="es-ES" dirty="0"/>
          </a:p>
        </p:txBody>
      </p:sp>
      <p:sp>
        <p:nvSpPr>
          <p:cNvPr id="8" name="Esquina doblada 7"/>
          <p:cNvSpPr/>
          <p:nvPr/>
        </p:nvSpPr>
        <p:spPr>
          <a:xfrm>
            <a:off x="225065" y="2099033"/>
            <a:ext cx="1096105" cy="684000"/>
          </a:xfrm>
          <a:prstGeom prst="foldedCorner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400"/>
              </a:lnSpc>
            </a:pPr>
            <a:r>
              <a:rPr lang="es-ES" sz="1400" b="1" dirty="0"/>
              <a:t>Servidor</a:t>
            </a:r>
          </a:p>
        </p:txBody>
      </p:sp>
      <p:sp>
        <p:nvSpPr>
          <p:cNvPr id="9" name="Esquina doblada 8"/>
          <p:cNvSpPr/>
          <p:nvPr/>
        </p:nvSpPr>
        <p:spPr>
          <a:xfrm>
            <a:off x="2826034" y="2576867"/>
            <a:ext cx="1277984" cy="341994"/>
          </a:xfrm>
          <a:prstGeom prst="foldedCorner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400"/>
              </a:lnSpc>
            </a:pPr>
            <a:r>
              <a:rPr lang="es-ES" sz="1400" b="1" dirty="0" err="1"/>
              <a:t>Equipables</a:t>
            </a:r>
            <a:endParaRPr lang="es-ES" sz="1400" b="1" dirty="0"/>
          </a:p>
        </p:txBody>
      </p:sp>
      <p:sp>
        <p:nvSpPr>
          <p:cNvPr id="20" name="Esquina doblada 19"/>
          <p:cNvSpPr/>
          <p:nvPr/>
        </p:nvSpPr>
        <p:spPr>
          <a:xfrm>
            <a:off x="1410696" y="2109041"/>
            <a:ext cx="900000" cy="684000"/>
          </a:xfrm>
          <a:prstGeom prst="foldedCorner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400"/>
              </a:lnSpc>
            </a:pPr>
            <a:r>
              <a:rPr lang="es-ES" sz="1400" b="1" dirty="0"/>
              <a:t>PVP </a:t>
            </a:r>
          </a:p>
        </p:txBody>
      </p:sp>
      <p:cxnSp>
        <p:nvCxnSpPr>
          <p:cNvPr id="79" name="Conector recto 78"/>
          <p:cNvCxnSpPr>
            <a:cxnSpLocks/>
          </p:cNvCxnSpPr>
          <p:nvPr/>
        </p:nvCxnSpPr>
        <p:spPr>
          <a:xfrm>
            <a:off x="214604" y="1955497"/>
            <a:ext cx="118592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>
            <a:cxnSpLocks/>
          </p:cNvCxnSpPr>
          <p:nvPr/>
        </p:nvCxnSpPr>
        <p:spPr>
          <a:xfrm>
            <a:off x="225065" y="2993512"/>
            <a:ext cx="115258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Esquina doblada 51"/>
          <p:cNvSpPr/>
          <p:nvPr/>
        </p:nvSpPr>
        <p:spPr>
          <a:xfrm>
            <a:off x="214604" y="3135118"/>
            <a:ext cx="1106566" cy="278274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Arenas</a:t>
            </a:r>
          </a:p>
        </p:txBody>
      </p:sp>
      <p:sp>
        <p:nvSpPr>
          <p:cNvPr id="54" name="Esquina doblada 53"/>
          <p:cNvSpPr/>
          <p:nvPr/>
        </p:nvSpPr>
        <p:spPr>
          <a:xfrm>
            <a:off x="214604" y="3505463"/>
            <a:ext cx="1106566" cy="376774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Conexiones</a:t>
            </a:r>
          </a:p>
        </p:txBody>
      </p:sp>
      <p:sp>
        <p:nvSpPr>
          <p:cNvPr id="42" name="Esquina doblada 6">
            <a:extLst>
              <a:ext uri="{FF2B5EF4-FFF2-40B4-BE49-F238E27FC236}">
                <a16:creationId xmlns:a16="http://schemas.microsoft.com/office/drawing/2014/main" id="{797D5559-3B46-450A-9A52-13C4A8FD7FD0}"/>
              </a:ext>
            </a:extLst>
          </p:cNvPr>
          <p:cNvSpPr/>
          <p:nvPr/>
        </p:nvSpPr>
        <p:spPr>
          <a:xfrm>
            <a:off x="214604" y="1128147"/>
            <a:ext cx="1392168" cy="673807"/>
          </a:xfrm>
          <a:prstGeom prst="foldedCorner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600"/>
              </a:lnSpc>
            </a:pPr>
            <a:r>
              <a:rPr lang="es-ES" sz="1600" b="1" dirty="0"/>
              <a:t>Multijugador </a:t>
            </a:r>
          </a:p>
        </p:txBody>
      </p:sp>
      <p:sp>
        <p:nvSpPr>
          <p:cNvPr id="43" name="Esquina doblada 6">
            <a:extLst>
              <a:ext uri="{FF2B5EF4-FFF2-40B4-BE49-F238E27FC236}">
                <a16:creationId xmlns:a16="http://schemas.microsoft.com/office/drawing/2014/main" id="{6A144069-903D-44F4-AF18-46CB68D5ED30}"/>
              </a:ext>
            </a:extLst>
          </p:cNvPr>
          <p:cNvSpPr/>
          <p:nvPr/>
        </p:nvSpPr>
        <p:spPr>
          <a:xfrm>
            <a:off x="2826034" y="1124485"/>
            <a:ext cx="1392168" cy="673807"/>
          </a:xfrm>
          <a:prstGeom prst="foldedCorner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600"/>
              </a:lnSpc>
            </a:pPr>
            <a:r>
              <a:rPr lang="es-ES" sz="1600" b="1" dirty="0"/>
              <a:t>Objetos </a:t>
            </a:r>
          </a:p>
        </p:txBody>
      </p:sp>
      <p:sp>
        <p:nvSpPr>
          <p:cNvPr id="66" name="Esquina doblada 58">
            <a:extLst>
              <a:ext uri="{FF2B5EF4-FFF2-40B4-BE49-F238E27FC236}">
                <a16:creationId xmlns:a16="http://schemas.microsoft.com/office/drawing/2014/main" id="{C6FFDD81-D620-4093-834D-8017D8887F90}"/>
              </a:ext>
            </a:extLst>
          </p:cNvPr>
          <p:cNvSpPr/>
          <p:nvPr/>
        </p:nvSpPr>
        <p:spPr>
          <a:xfrm>
            <a:off x="1410696" y="3127753"/>
            <a:ext cx="977941" cy="301248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Duelos</a:t>
            </a:r>
          </a:p>
        </p:txBody>
      </p:sp>
      <p:sp>
        <p:nvSpPr>
          <p:cNvPr id="68" name="Esquina doblada 6">
            <a:extLst>
              <a:ext uri="{FF2B5EF4-FFF2-40B4-BE49-F238E27FC236}">
                <a16:creationId xmlns:a16="http://schemas.microsoft.com/office/drawing/2014/main" id="{F4EDFD34-3DC9-488E-AB31-AD51F2094AF2}"/>
              </a:ext>
            </a:extLst>
          </p:cNvPr>
          <p:cNvSpPr/>
          <p:nvPr/>
        </p:nvSpPr>
        <p:spPr>
          <a:xfrm>
            <a:off x="5821535" y="1124485"/>
            <a:ext cx="1392168" cy="673807"/>
          </a:xfrm>
          <a:prstGeom prst="foldedCorner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600"/>
              </a:lnSpc>
            </a:pPr>
            <a:r>
              <a:rPr lang="es-ES" sz="1600" b="1" dirty="0"/>
              <a:t>Interfaz </a:t>
            </a:r>
          </a:p>
        </p:txBody>
      </p:sp>
      <p:sp>
        <p:nvSpPr>
          <p:cNvPr id="69" name="Esquina doblada 8">
            <a:extLst>
              <a:ext uri="{FF2B5EF4-FFF2-40B4-BE49-F238E27FC236}">
                <a16:creationId xmlns:a16="http://schemas.microsoft.com/office/drawing/2014/main" id="{33C1E706-74F0-414D-8F95-E0F20A9C7633}"/>
              </a:ext>
            </a:extLst>
          </p:cNvPr>
          <p:cNvSpPr/>
          <p:nvPr/>
        </p:nvSpPr>
        <p:spPr>
          <a:xfrm>
            <a:off x="2826034" y="2128644"/>
            <a:ext cx="1277984" cy="341998"/>
          </a:xfrm>
          <a:prstGeom prst="foldedCorner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400"/>
              </a:lnSpc>
            </a:pPr>
            <a:r>
              <a:rPr lang="es-ES" sz="1400" b="1" dirty="0"/>
              <a:t>Consumibles</a:t>
            </a:r>
          </a:p>
        </p:txBody>
      </p:sp>
      <p:sp>
        <p:nvSpPr>
          <p:cNvPr id="76" name="Esquina doblada 8">
            <a:extLst>
              <a:ext uri="{FF2B5EF4-FFF2-40B4-BE49-F238E27FC236}">
                <a16:creationId xmlns:a16="http://schemas.microsoft.com/office/drawing/2014/main" id="{9530D5BB-A1C7-439E-90CF-5A5399B891C5}"/>
              </a:ext>
            </a:extLst>
          </p:cNvPr>
          <p:cNvSpPr/>
          <p:nvPr/>
        </p:nvSpPr>
        <p:spPr>
          <a:xfrm>
            <a:off x="4211991" y="2121823"/>
            <a:ext cx="1277983" cy="348820"/>
          </a:xfrm>
          <a:prstGeom prst="foldedCorner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400"/>
              </a:lnSpc>
            </a:pPr>
            <a:r>
              <a:rPr lang="es-ES" sz="1400" b="1" dirty="0"/>
              <a:t>No </a:t>
            </a:r>
            <a:r>
              <a:rPr lang="es-ES" sz="1400" b="1" dirty="0" err="1"/>
              <a:t>tradeables</a:t>
            </a:r>
            <a:endParaRPr lang="es-ES" sz="1400" b="1" dirty="0"/>
          </a:p>
        </p:txBody>
      </p:sp>
      <p:sp>
        <p:nvSpPr>
          <p:cNvPr id="77" name="Esquina doblada 8">
            <a:extLst>
              <a:ext uri="{FF2B5EF4-FFF2-40B4-BE49-F238E27FC236}">
                <a16:creationId xmlns:a16="http://schemas.microsoft.com/office/drawing/2014/main" id="{F51F27BA-A7A4-4F0D-8CCF-5E90A2EEB19E}"/>
              </a:ext>
            </a:extLst>
          </p:cNvPr>
          <p:cNvSpPr/>
          <p:nvPr/>
        </p:nvSpPr>
        <p:spPr>
          <a:xfrm>
            <a:off x="4211991" y="2573454"/>
            <a:ext cx="1277983" cy="348820"/>
          </a:xfrm>
          <a:prstGeom prst="foldedCorner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400"/>
              </a:lnSpc>
            </a:pPr>
            <a:r>
              <a:rPr lang="es-ES" sz="1400" b="1" dirty="0"/>
              <a:t>Dinero</a:t>
            </a:r>
          </a:p>
        </p:txBody>
      </p:sp>
      <p:sp>
        <p:nvSpPr>
          <p:cNvPr id="80" name="Esquina doblada 58">
            <a:extLst>
              <a:ext uri="{FF2B5EF4-FFF2-40B4-BE49-F238E27FC236}">
                <a16:creationId xmlns:a16="http://schemas.microsoft.com/office/drawing/2014/main" id="{018E090C-F1A1-4C1F-A0BA-00A5DEE6ADB7}"/>
              </a:ext>
            </a:extLst>
          </p:cNvPr>
          <p:cNvSpPr/>
          <p:nvPr/>
        </p:nvSpPr>
        <p:spPr>
          <a:xfrm>
            <a:off x="2826034" y="3123631"/>
            <a:ext cx="977941" cy="301248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Armaduras</a:t>
            </a:r>
          </a:p>
        </p:txBody>
      </p:sp>
      <p:sp>
        <p:nvSpPr>
          <p:cNvPr id="81" name="Esquina doblada 58">
            <a:extLst>
              <a:ext uri="{FF2B5EF4-FFF2-40B4-BE49-F238E27FC236}">
                <a16:creationId xmlns:a16="http://schemas.microsoft.com/office/drawing/2014/main" id="{AD3E8BC2-1F6F-4AAB-A791-F6F5A14552BA}"/>
              </a:ext>
            </a:extLst>
          </p:cNvPr>
          <p:cNvSpPr/>
          <p:nvPr/>
        </p:nvSpPr>
        <p:spPr>
          <a:xfrm>
            <a:off x="2832069" y="3554997"/>
            <a:ext cx="977941" cy="301248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Armas</a:t>
            </a:r>
          </a:p>
        </p:txBody>
      </p:sp>
      <p:sp>
        <p:nvSpPr>
          <p:cNvPr id="84" name="Esquina doblada 58">
            <a:extLst>
              <a:ext uri="{FF2B5EF4-FFF2-40B4-BE49-F238E27FC236}">
                <a16:creationId xmlns:a16="http://schemas.microsoft.com/office/drawing/2014/main" id="{2A4DC527-E992-4D97-B4ED-ED93D96B0D32}"/>
              </a:ext>
            </a:extLst>
          </p:cNvPr>
          <p:cNvSpPr/>
          <p:nvPr/>
        </p:nvSpPr>
        <p:spPr>
          <a:xfrm>
            <a:off x="3935440" y="3119332"/>
            <a:ext cx="977941" cy="301248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Escudos</a:t>
            </a:r>
          </a:p>
        </p:txBody>
      </p:sp>
      <p:sp>
        <p:nvSpPr>
          <p:cNvPr id="85" name="Esquina doblada 58">
            <a:extLst>
              <a:ext uri="{FF2B5EF4-FFF2-40B4-BE49-F238E27FC236}">
                <a16:creationId xmlns:a16="http://schemas.microsoft.com/office/drawing/2014/main" id="{650D10CA-E58D-47BC-9161-2FEE70EF0559}"/>
              </a:ext>
            </a:extLst>
          </p:cNvPr>
          <p:cNvSpPr/>
          <p:nvPr/>
        </p:nvSpPr>
        <p:spPr>
          <a:xfrm>
            <a:off x="3935440" y="3554997"/>
            <a:ext cx="977941" cy="301248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Pociones</a:t>
            </a:r>
          </a:p>
        </p:txBody>
      </p:sp>
      <p:sp>
        <p:nvSpPr>
          <p:cNvPr id="86" name="Esquina doblada 58">
            <a:extLst>
              <a:ext uri="{FF2B5EF4-FFF2-40B4-BE49-F238E27FC236}">
                <a16:creationId xmlns:a16="http://schemas.microsoft.com/office/drawing/2014/main" id="{B416781D-5872-473E-BE21-B2CD93E8F06A}"/>
              </a:ext>
            </a:extLst>
          </p:cNvPr>
          <p:cNvSpPr/>
          <p:nvPr/>
        </p:nvSpPr>
        <p:spPr>
          <a:xfrm>
            <a:off x="2826033" y="3986363"/>
            <a:ext cx="977941" cy="301248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Pergaminos</a:t>
            </a:r>
          </a:p>
        </p:txBody>
      </p:sp>
      <p:sp>
        <p:nvSpPr>
          <p:cNvPr id="87" name="Esquina doblada 58">
            <a:extLst>
              <a:ext uri="{FF2B5EF4-FFF2-40B4-BE49-F238E27FC236}">
                <a16:creationId xmlns:a16="http://schemas.microsoft.com/office/drawing/2014/main" id="{D1FFC85D-0444-47AD-AC1B-4446E2F6230B}"/>
              </a:ext>
            </a:extLst>
          </p:cNvPr>
          <p:cNvSpPr/>
          <p:nvPr/>
        </p:nvSpPr>
        <p:spPr>
          <a:xfrm>
            <a:off x="3935440" y="3986363"/>
            <a:ext cx="977941" cy="301248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Llaves</a:t>
            </a:r>
          </a:p>
        </p:txBody>
      </p:sp>
      <p:sp>
        <p:nvSpPr>
          <p:cNvPr id="23" name="Esquina doblada 8">
            <a:extLst>
              <a:ext uri="{FF2B5EF4-FFF2-40B4-BE49-F238E27FC236}">
                <a16:creationId xmlns:a16="http://schemas.microsoft.com/office/drawing/2014/main" id="{5EB8016E-7CA5-408F-A6AD-2FD7156F1346}"/>
              </a:ext>
            </a:extLst>
          </p:cNvPr>
          <p:cNvSpPr/>
          <p:nvPr/>
        </p:nvSpPr>
        <p:spPr>
          <a:xfrm>
            <a:off x="5821535" y="2102221"/>
            <a:ext cx="1277983" cy="348820"/>
          </a:xfrm>
          <a:prstGeom prst="foldedCorner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400"/>
              </a:lnSpc>
            </a:pPr>
            <a:r>
              <a:rPr lang="es-ES" sz="1400" b="1" dirty="0" err="1"/>
              <a:t>Login</a:t>
            </a:r>
            <a:endParaRPr lang="es-ES" sz="1400" b="1" dirty="0"/>
          </a:p>
        </p:txBody>
      </p:sp>
      <p:sp>
        <p:nvSpPr>
          <p:cNvPr id="24" name="Esquina doblada 8">
            <a:extLst>
              <a:ext uri="{FF2B5EF4-FFF2-40B4-BE49-F238E27FC236}">
                <a16:creationId xmlns:a16="http://schemas.microsoft.com/office/drawing/2014/main" id="{6DBFD8A7-EBC4-493F-B44A-863BFC56AE61}"/>
              </a:ext>
            </a:extLst>
          </p:cNvPr>
          <p:cNvSpPr/>
          <p:nvPr/>
        </p:nvSpPr>
        <p:spPr>
          <a:xfrm>
            <a:off x="7156791" y="2102428"/>
            <a:ext cx="1277983" cy="348820"/>
          </a:xfrm>
          <a:prstGeom prst="foldedCorner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400"/>
              </a:lnSpc>
            </a:pPr>
            <a:r>
              <a:rPr lang="es-ES" sz="1400" b="1" dirty="0"/>
              <a:t>UI</a:t>
            </a:r>
          </a:p>
        </p:txBody>
      </p:sp>
      <p:sp>
        <p:nvSpPr>
          <p:cNvPr id="25" name="Esquina doblada 8">
            <a:extLst>
              <a:ext uri="{FF2B5EF4-FFF2-40B4-BE49-F238E27FC236}">
                <a16:creationId xmlns:a16="http://schemas.microsoft.com/office/drawing/2014/main" id="{D7DCFEE9-B023-449A-BEEF-F9A03CB8D235}"/>
              </a:ext>
            </a:extLst>
          </p:cNvPr>
          <p:cNvSpPr/>
          <p:nvPr/>
        </p:nvSpPr>
        <p:spPr>
          <a:xfrm>
            <a:off x="5821534" y="2547866"/>
            <a:ext cx="1277983" cy="348820"/>
          </a:xfrm>
          <a:prstGeom prst="foldedCorner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400"/>
              </a:lnSpc>
            </a:pPr>
            <a:r>
              <a:rPr lang="es-ES" sz="1400" b="1" dirty="0" err="1"/>
              <a:t>Menu</a:t>
            </a:r>
            <a:endParaRPr lang="es-ES" sz="1400" b="1" dirty="0"/>
          </a:p>
        </p:txBody>
      </p:sp>
      <p:sp>
        <p:nvSpPr>
          <p:cNvPr id="26" name="Esquina doblada 58">
            <a:extLst>
              <a:ext uri="{FF2B5EF4-FFF2-40B4-BE49-F238E27FC236}">
                <a16:creationId xmlns:a16="http://schemas.microsoft.com/office/drawing/2014/main" id="{EADEE18E-AAA3-4FB3-A3AA-961B130FDD31}"/>
              </a:ext>
            </a:extLst>
          </p:cNvPr>
          <p:cNvSpPr/>
          <p:nvPr/>
        </p:nvSpPr>
        <p:spPr>
          <a:xfrm>
            <a:off x="5821534" y="3122347"/>
            <a:ext cx="977941" cy="301248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Crear personaje</a:t>
            </a:r>
          </a:p>
        </p:txBody>
      </p:sp>
      <p:sp>
        <p:nvSpPr>
          <p:cNvPr id="27" name="Esquina doblada 58">
            <a:extLst>
              <a:ext uri="{FF2B5EF4-FFF2-40B4-BE49-F238E27FC236}">
                <a16:creationId xmlns:a16="http://schemas.microsoft.com/office/drawing/2014/main" id="{F4664DC2-764C-4FC7-A3CB-2395B7ACE17D}"/>
              </a:ext>
            </a:extLst>
          </p:cNvPr>
          <p:cNvSpPr/>
          <p:nvPr/>
        </p:nvSpPr>
        <p:spPr>
          <a:xfrm>
            <a:off x="5821534" y="3530747"/>
            <a:ext cx="977941" cy="301248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Seleccionar personaje</a:t>
            </a:r>
          </a:p>
          <a:p>
            <a:pPr algn="ctr">
              <a:lnSpc>
                <a:spcPts val="1000"/>
              </a:lnSpc>
            </a:pPr>
            <a:endParaRPr lang="es-ES" sz="1100" b="1" dirty="0"/>
          </a:p>
        </p:txBody>
      </p:sp>
      <p:sp>
        <p:nvSpPr>
          <p:cNvPr id="28" name="Esquina doblada 58">
            <a:extLst>
              <a:ext uri="{FF2B5EF4-FFF2-40B4-BE49-F238E27FC236}">
                <a16:creationId xmlns:a16="http://schemas.microsoft.com/office/drawing/2014/main" id="{2DD57573-F6AC-4F0C-8399-590B8BD60DFD}"/>
              </a:ext>
            </a:extLst>
          </p:cNvPr>
          <p:cNvSpPr/>
          <p:nvPr/>
        </p:nvSpPr>
        <p:spPr>
          <a:xfrm>
            <a:off x="5821534" y="3986363"/>
            <a:ext cx="977941" cy="301248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Perfil</a:t>
            </a:r>
          </a:p>
          <a:p>
            <a:pPr algn="ctr">
              <a:lnSpc>
                <a:spcPts val="1000"/>
              </a:lnSpc>
            </a:pPr>
            <a:endParaRPr lang="es-ES" sz="1100" b="1" dirty="0"/>
          </a:p>
          <a:p>
            <a:pPr algn="ctr">
              <a:lnSpc>
                <a:spcPts val="1000"/>
              </a:lnSpc>
            </a:pPr>
            <a:endParaRPr lang="es-ES" sz="1100" b="1" dirty="0"/>
          </a:p>
        </p:txBody>
      </p:sp>
      <p:sp>
        <p:nvSpPr>
          <p:cNvPr id="30" name="Esquina doblada 58">
            <a:extLst>
              <a:ext uri="{FF2B5EF4-FFF2-40B4-BE49-F238E27FC236}">
                <a16:creationId xmlns:a16="http://schemas.microsoft.com/office/drawing/2014/main" id="{C594132D-673B-4364-A135-7CF1D28793DB}"/>
              </a:ext>
            </a:extLst>
          </p:cNvPr>
          <p:cNvSpPr/>
          <p:nvPr/>
        </p:nvSpPr>
        <p:spPr>
          <a:xfrm>
            <a:off x="6924905" y="3132092"/>
            <a:ext cx="977941" cy="301248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Inventario</a:t>
            </a:r>
          </a:p>
        </p:txBody>
      </p:sp>
      <p:sp>
        <p:nvSpPr>
          <p:cNvPr id="31" name="Esquina doblada 58">
            <a:extLst>
              <a:ext uri="{FF2B5EF4-FFF2-40B4-BE49-F238E27FC236}">
                <a16:creationId xmlns:a16="http://schemas.microsoft.com/office/drawing/2014/main" id="{A82A4FF7-AD0A-49BD-A212-8DA16CC18923}"/>
              </a:ext>
            </a:extLst>
          </p:cNvPr>
          <p:cNvSpPr/>
          <p:nvPr/>
        </p:nvSpPr>
        <p:spPr>
          <a:xfrm>
            <a:off x="6924905" y="3540492"/>
            <a:ext cx="977941" cy="301248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Ranking</a:t>
            </a:r>
          </a:p>
          <a:p>
            <a:pPr algn="ctr">
              <a:lnSpc>
                <a:spcPts val="1000"/>
              </a:lnSpc>
            </a:pPr>
            <a:endParaRPr lang="es-ES" sz="1100" b="1" dirty="0"/>
          </a:p>
          <a:p>
            <a:pPr algn="ctr">
              <a:lnSpc>
                <a:spcPts val="1000"/>
              </a:lnSpc>
            </a:pPr>
            <a:endParaRPr lang="es-ES" sz="1100" b="1" dirty="0"/>
          </a:p>
        </p:txBody>
      </p:sp>
      <p:sp>
        <p:nvSpPr>
          <p:cNvPr id="32" name="Esquina doblada 58">
            <a:extLst>
              <a:ext uri="{FF2B5EF4-FFF2-40B4-BE49-F238E27FC236}">
                <a16:creationId xmlns:a16="http://schemas.microsoft.com/office/drawing/2014/main" id="{A29D67AD-8853-436B-BC3E-FB9E56D675C1}"/>
              </a:ext>
            </a:extLst>
          </p:cNvPr>
          <p:cNvSpPr/>
          <p:nvPr/>
        </p:nvSpPr>
        <p:spPr>
          <a:xfrm>
            <a:off x="6924905" y="3996108"/>
            <a:ext cx="977941" cy="301248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Opciones</a:t>
            </a:r>
          </a:p>
          <a:p>
            <a:pPr algn="ctr">
              <a:lnSpc>
                <a:spcPts val="1000"/>
              </a:lnSpc>
            </a:pPr>
            <a:endParaRPr lang="es-ES" sz="1100" b="1" dirty="0"/>
          </a:p>
          <a:p>
            <a:pPr algn="ctr">
              <a:lnSpc>
                <a:spcPts val="1000"/>
              </a:lnSpc>
            </a:pPr>
            <a:endParaRPr lang="es-ES" sz="1100" b="1" dirty="0"/>
          </a:p>
        </p:txBody>
      </p:sp>
      <p:sp>
        <p:nvSpPr>
          <p:cNvPr id="33" name="Esquina doblada 58">
            <a:extLst>
              <a:ext uri="{FF2B5EF4-FFF2-40B4-BE49-F238E27FC236}">
                <a16:creationId xmlns:a16="http://schemas.microsoft.com/office/drawing/2014/main" id="{4C84A7F1-613E-4926-A417-D201DA0977DB}"/>
              </a:ext>
            </a:extLst>
          </p:cNvPr>
          <p:cNvSpPr/>
          <p:nvPr/>
        </p:nvSpPr>
        <p:spPr>
          <a:xfrm>
            <a:off x="5774628" y="4451724"/>
            <a:ext cx="977941" cy="301248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 err="1"/>
              <a:t>Minimapa</a:t>
            </a:r>
            <a:endParaRPr lang="es-ES" sz="1100" b="1" dirty="0"/>
          </a:p>
          <a:p>
            <a:pPr algn="ctr">
              <a:lnSpc>
                <a:spcPts val="1000"/>
              </a:lnSpc>
            </a:pPr>
            <a:endParaRPr lang="es-ES" sz="1100" b="1" dirty="0"/>
          </a:p>
          <a:p>
            <a:pPr algn="ctr">
              <a:lnSpc>
                <a:spcPts val="1000"/>
              </a:lnSpc>
            </a:pPr>
            <a:endParaRPr lang="es-ES" sz="1100" b="1" dirty="0"/>
          </a:p>
          <a:p>
            <a:pPr algn="ctr">
              <a:lnSpc>
                <a:spcPts val="1000"/>
              </a:lnSpc>
            </a:pPr>
            <a:endParaRPr lang="es-ES" sz="1100" b="1" dirty="0"/>
          </a:p>
        </p:txBody>
      </p:sp>
      <p:sp>
        <p:nvSpPr>
          <p:cNvPr id="34" name="Esquina doblada 58">
            <a:extLst>
              <a:ext uri="{FF2B5EF4-FFF2-40B4-BE49-F238E27FC236}">
                <a16:creationId xmlns:a16="http://schemas.microsoft.com/office/drawing/2014/main" id="{850ACBE2-5AC6-47C7-8FF8-767FC6D01592}"/>
              </a:ext>
            </a:extLst>
          </p:cNvPr>
          <p:cNvSpPr/>
          <p:nvPr/>
        </p:nvSpPr>
        <p:spPr>
          <a:xfrm>
            <a:off x="5774628" y="4907340"/>
            <a:ext cx="977941" cy="301248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Amigos</a:t>
            </a:r>
          </a:p>
          <a:p>
            <a:pPr algn="ctr">
              <a:lnSpc>
                <a:spcPts val="1000"/>
              </a:lnSpc>
            </a:pPr>
            <a:endParaRPr lang="es-ES" sz="1100" b="1" dirty="0"/>
          </a:p>
          <a:p>
            <a:pPr algn="ctr">
              <a:lnSpc>
                <a:spcPts val="1000"/>
              </a:lnSpc>
            </a:pPr>
            <a:endParaRPr lang="es-ES" sz="1100" b="1" dirty="0"/>
          </a:p>
        </p:txBody>
      </p:sp>
      <p:sp>
        <p:nvSpPr>
          <p:cNvPr id="35" name="Esquina doblada 58">
            <a:extLst>
              <a:ext uri="{FF2B5EF4-FFF2-40B4-BE49-F238E27FC236}">
                <a16:creationId xmlns:a16="http://schemas.microsoft.com/office/drawing/2014/main" id="{B0CDD213-5D41-4A92-9072-CCE7B8B0CDEE}"/>
              </a:ext>
            </a:extLst>
          </p:cNvPr>
          <p:cNvSpPr/>
          <p:nvPr/>
        </p:nvSpPr>
        <p:spPr>
          <a:xfrm>
            <a:off x="6924905" y="4477258"/>
            <a:ext cx="977941" cy="301248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Misiones activas</a:t>
            </a:r>
          </a:p>
          <a:p>
            <a:pPr algn="ctr">
              <a:lnSpc>
                <a:spcPts val="1000"/>
              </a:lnSpc>
            </a:pPr>
            <a:endParaRPr lang="es-ES" sz="1100" b="1" dirty="0"/>
          </a:p>
          <a:p>
            <a:pPr algn="ctr">
              <a:lnSpc>
                <a:spcPts val="1000"/>
              </a:lnSpc>
            </a:pPr>
            <a:endParaRPr lang="es-ES" sz="1100" b="1" dirty="0"/>
          </a:p>
        </p:txBody>
      </p:sp>
      <p:sp>
        <p:nvSpPr>
          <p:cNvPr id="37" name="Esquina doblada 58">
            <a:extLst>
              <a:ext uri="{FF2B5EF4-FFF2-40B4-BE49-F238E27FC236}">
                <a16:creationId xmlns:a16="http://schemas.microsoft.com/office/drawing/2014/main" id="{C337662F-72E2-4BB8-A31E-343807B2D0F0}"/>
              </a:ext>
            </a:extLst>
          </p:cNvPr>
          <p:cNvSpPr/>
          <p:nvPr/>
        </p:nvSpPr>
        <p:spPr>
          <a:xfrm>
            <a:off x="6924905" y="4911611"/>
            <a:ext cx="977941" cy="301248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Registro/</a:t>
            </a:r>
            <a:r>
              <a:rPr lang="es-ES" sz="1100" b="1" dirty="0" err="1"/>
              <a:t>login</a:t>
            </a:r>
            <a:endParaRPr lang="es-ES" sz="1100" b="1" dirty="0"/>
          </a:p>
          <a:p>
            <a:pPr algn="ctr">
              <a:lnSpc>
                <a:spcPts val="1000"/>
              </a:lnSpc>
            </a:pPr>
            <a:endParaRPr lang="es-ES" sz="1100" b="1" dirty="0"/>
          </a:p>
          <a:p>
            <a:pPr algn="ctr">
              <a:lnSpc>
                <a:spcPts val="1000"/>
              </a:lnSpc>
            </a:pPr>
            <a:endParaRPr lang="es-ES" sz="1100" b="1" dirty="0"/>
          </a:p>
        </p:txBody>
      </p:sp>
      <p:sp>
        <p:nvSpPr>
          <p:cNvPr id="39" name="Esquina doblada 58">
            <a:extLst>
              <a:ext uri="{FF2B5EF4-FFF2-40B4-BE49-F238E27FC236}">
                <a16:creationId xmlns:a16="http://schemas.microsoft.com/office/drawing/2014/main" id="{7C02A18C-4220-4D0F-A7FE-B620E77E936D}"/>
              </a:ext>
            </a:extLst>
          </p:cNvPr>
          <p:cNvSpPr/>
          <p:nvPr/>
        </p:nvSpPr>
        <p:spPr>
          <a:xfrm>
            <a:off x="5774627" y="5444574"/>
            <a:ext cx="977941" cy="301248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Efectos de batalla</a:t>
            </a:r>
          </a:p>
          <a:p>
            <a:pPr algn="ctr">
              <a:lnSpc>
                <a:spcPts val="1000"/>
              </a:lnSpc>
            </a:pPr>
            <a:endParaRPr lang="es-ES" sz="1100" b="1" dirty="0"/>
          </a:p>
          <a:p>
            <a:pPr algn="ctr">
              <a:lnSpc>
                <a:spcPts val="1000"/>
              </a:lnSpc>
            </a:pPr>
            <a:endParaRPr lang="es-ES" sz="1100" b="1" dirty="0"/>
          </a:p>
          <a:p>
            <a:pPr algn="ctr">
              <a:lnSpc>
                <a:spcPts val="1000"/>
              </a:lnSpc>
            </a:pPr>
            <a:endParaRPr lang="es-ES" sz="1100" b="1" dirty="0"/>
          </a:p>
        </p:txBody>
      </p:sp>
    </p:spTree>
    <p:extLst>
      <p:ext uri="{BB962C8B-B14F-4D97-AF65-F5344CB8AC3E}">
        <p14:creationId xmlns:p14="http://schemas.microsoft.com/office/powerpoint/2010/main" val="2604761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691818" y="20734"/>
            <a:ext cx="9090025" cy="566737"/>
          </a:xfrm>
        </p:spPr>
        <p:txBody>
          <a:bodyPr>
            <a:normAutofit fontScale="90000"/>
          </a:bodyPr>
          <a:lstStyle/>
          <a:p>
            <a:pPr algn="ctr"/>
            <a:r>
              <a:rPr lang="es-CO" dirty="0"/>
              <a:t>RELEASE PLANNING</a:t>
            </a:r>
            <a:endParaRPr lang="es-ES" dirty="0"/>
          </a:p>
        </p:txBody>
      </p:sp>
      <p:sp>
        <p:nvSpPr>
          <p:cNvPr id="4" name="Esquina doblada 3"/>
          <p:cNvSpPr/>
          <p:nvPr/>
        </p:nvSpPr>
        <p:spPr>
          <a:xfrm>
            <a:off x="206685" y="917054"/>
            <a:ext cx="1203020" cy="409266"/>
          </a:xfrm>
          <a:prstGeom prst="foldedCorner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500"/>
              </a:lnSpc>
            </a:pPr>
            <a:r>
              <a:rPr lang="es-ES" sz="1500" b="1" dirty="0"/>
              <a:t>Animaciones</a:t>
            </a:r>
          </a:p>
        </p:txBody>
      </p:sp>
      <p:cxnSp>
        <p:nvCxnSpPr>
          <p:cNvPr id="44" name="Conector recto 43"/>
          <p:cNvCxnSpPr/>
          <p:nvPr/>
        </p:nvCxnSpPr>
        <p:spPr>
          <a:xfrm>
            <a:off x="1263837" y="4766148"/>
            <a:ext cx="96220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>
            <a:off x="1048916" y="1493779"/>
            <a:ext cx="96220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/>
          <p:cNvCxnSpPr/>
          <p:nvPr/>
        </p:nvCxnSpPr>
        <p:spPr>
          <a:xfrm>
            <a:off x="1248714" y="2548561"/>
            <a:ext cx="96220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/>
          <p:cNvCxnSpPr/>
          <p:nvPr/>
        </p:nvCxnSpPr>
        <p:spPr>
          <a:xfrm>
            <a:off x="1312107" y="5790660"/>
            <a:ext cx="96220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/>
          <p:cNvCxnSpPr/>
          <p:nvPr/>
        </p:nvCxnSpPr>
        <p:spPr>
          <a:xfrm>
            <a:off x="1240777" y="6679846"/>
            <a:ext cx="96220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/>
          <p:cNvCxnSpPr/>
          <p:nvPr/>
        </p:nvCxnSpPr>
        <p:spPr>
          <a:xfrm rot="5400000">
            <a:off x="2222396" y="3875058"/>
            <a:ext cx="576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/>
          <p:cNvCxnSpPr/>
          <p:nvPr/>
        </p:nvCxnSpPr>
        <p:spPr>
          <a:xfrm rot="5400000">
            <a:off x="4328028" y="3735514"/>
            <a:ext cx="576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81"/>
          <p:cNvCxnSpPr/>
          <p:nvPr/>
        </p:nvCxnSpPr>
        <p:spPr>
          <a:xfrm rot="5400000">
            <a:off x="6515290" y="3733338"/>
            <a:ext cx="576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uadroTexto 82"/>
          <p:cNvSpPr txBox="1"/>
          <p:nvPr/>
        </p:nvSpPr>
        <p:spPr>
          <a:xfrm>
            <a:off x="6209525" y="4175074"/>
            <a:ext cx="1014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 err="1"/>
              <a:t>Release</a:t>
            </a:r>
            <a:r>
              <a:rPr lang="es-CO" sz="1600" b="1" dirty="0"/>
              <a:t> 1</a:t>
            </a:r>
            <a:endParaRPr lang="es-ES" sz="1600" b="1" dirty="0"/>
          </a:p>
        </p:txBody>
      </p:sp>
      <p:sp>
        <p:nvSpPr>
          <p:cNvPr id="84" name="CuadroTexto 83"/>
          <p:cNvSpPr txBox="1"/>
          <p:nvPr/>
        </p:nvSpPr>
        <p:spPr>
          <a:xfrm>
            <a:off x="10381999" y="4188797"/>
            <a:ext cx="1053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 err="1"/>
              <a:t>Release</a:t>
            </a:r>
            <a:r>
              <a:rPr lang="es-CO" sz="1600" b="1" dirty="0"/>
              <a:t> 2</a:t>
            </a:r>
            <a:endParaRPr lang="es-ES" sz="1600" b="1" dirty="0"/>
          </a:p>
        </p:txBody>
      </p:sp>
      <p:sp>
        <p:nvSpPr>
          <p:cNvPr id="85" name="CuadroTexto 84"/>
          <p:cNvSpPr txBox="1"/>
          <p:nvPr/>
        </p:nvSpPr>
        <p:spPr>
          <a:xfrm>
            <a:off x="9949787" y="6365832"/>
            <a:ext cx="1053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 err="1"/>
              <a:t>Release</a:t>
            </a:r>
            <a:r>
              <a:rPr lang="es-CO" sz="1600" b="1" dirty="0"/>
              <a:t> N</a:t>
            </a:r>
            <a:endParaRPr lang="es-ES" sz="1600" b="1" dirty="0"/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11436824" y="955896"/>
            <a:ext cx="27295" cy="4817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11436824" y="1936907"/>
            <a:ext cx="461665" cy="819776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s-CO" dirty="0"/>
              <a:t>Alcance</a:t>
            </a:r>
          </a:p>
        </p:txBody>
      </p:sp>
      <p:cxnSp>
        <p:nvCxnSpPr>
          <p:cNvPr id="18" name="Conector recto de flecha 17"/>
          <p:cNvCxnSpPr/>
          <p:nvPr/>
        </p:nvCxnSpPr>
        <p:spPr>
          <a:xfrm>
            <a:off x="1596788" y="697451"/>
            <a:ext cx="96762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5605201" y="409191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Tiempo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2745723" y="4164727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sp1</a:t>
            </a:r>
          </a:p>
        </p:txBody>
      </p:sp>
      <p:sp>
        <p:nvSpPr>
          <p:cNvPr id="65" name="CuadroTexto 64"/>
          <p:cNvSpPr txBox="1"/>
          <p:nvPr/>
        </p:nvSpPr>
        <p:spPr>
          <a:xfrm>
            <a:off x="4564528" y="4126618"/>
            <a:ext cx="52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sp2</a:t>
            </a:r>
          </a:p>
        </p:txBody>
      </p:sp>
      <p:sp>
        <p:nvSpPr>
          <p:cNvPr id="66" name="CuadroTexto 65"/>
          <p:cNvSpPr txBox="1"/>
          <p:nvPr/>
        </p:nvSpPr>
        <p:spPr>
          <a:xfrm>
            <a:off x="6745666" y="3900063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sp3</a:t>
            </a:r>
          </a:p>
        </p:txBody>
      </p:sp>
      <p:sp>
        <p:nvSpPr>
          <p:cNvPr id="67" name="CuadroTexto 66"/>
          <p:cNvSpPr txBox="1"/>
          <p:nvPr/>
        </p:nvSpPr>
        <p:spPr>
          <a:xfrm>
            <a:off x="8966999" y="415801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sp4</a:t>
            </a:r>
          </a:p>
        </p:txBody>
      </p:sp>
      <p:sp>
        <p:nvSpPr>
          <p:cNvPr id="62" name="Esquina doblada 3">
            <a:extLst>
              <a:ext uri="{FF2B5EF4-FFF2-40B4-BE49-F238E27FC236}">
                <a16:creationId xmlns:a16="http://schemas.microsoft.com/office/drawing/2014/main" id="{3AE98B93-F73B-47BF-9CBE-2E5D0E67953A}"/>
              </a:ext>
            </a:extLst>
          </p:cNvPr>
          <p:cNvSpPr/>
          <p:nvPr/>
        </p:nvSpPr>
        <p:spPr>
          <a:xfrm>
            <a:off x="1536022" y="813711"/>
            <a:ext cx="967313" cy="272459"/>
          </a:xfrm>
          <a:prstGeom prst="foldedCorner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500"/>
              </a:lnSpc>
            </a:pPr>
            <a:r>
              <a:rPr lang="es-ES" sz="1500" b="1" dirty="0" err="1"/>
              <a:t>Esenarios</a:t>
            </a:r>
            <a:endParaRPr lang="es-ES" sz="1500" b="1" dirty="0"/>
          </a:p>
        </p:txBody>
      </p:sp>
      <p:sp>
        <p:nvSpPr>
          <p:cNvPr id="63" name="Esquina doblada 7">
            <a:extLst>
              <a:ext uri="{FF2B5EF4-FFF2-40B4-BE49-F238E27FC236}">
                <a16:creationId xmlns:a16="http://schemas.microsoft.com/office/drawing/2014/main" id="{B5952156-13DF-4BEF-A6BD-268DE67EE95F}"/>
              </a:ext>
            </a:extLst>
          </p:cNvPr>
          <p:cNvSpPr/>
          <p:nvPr/>
        </p:nvSpPr>
        <p:spPr>
          <a:xfrm>
            <a:off x="216002" y="1566359"/>
            <a:ext cx="1096105" cy="232347"/>
          </a:xfrm>
          <a:prstGeom prst="foldedCorner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400"/>
              </a:lnSpc>
            </a:pPr>
            <a:r>
              <a:rPr lang="es-ES" sz="1400" b="1" dirty="0"/>
              <a:t>Héroe</a:t>
            </a:r>
          </a:p>
        </p:txBody>
      </p:sp>
      <p:sp>
        <p:nvSpPr>
          <p:cNvPr id="64" name="Esquina doblada 8">
            <a:extLst>
              <a:ext uri="{FF2B5EF4-FFF2-40B4-BE49-F238E27FC236}">
                <a16:creationId xmlns:a16="http://schemas.microsoft.com/office/drawing/2014/main" id="{414C5079-4016-49C8-B146-DD43F13B9BA4}"/>
              </a:ext>
            </a:extLst>
          </p:cNvPr>
          <p:cNvSpPr/>
          <p:nvPr/>
        </p:nvSpPr>
        <p:spPr>
          <a:xfrm>
            <a:off x="211574" y="2169060"/>
            <a:ext cx="900000" cy="337216"/>
          </a:xfrm>
          <a:prstGeom prst="foldedCorner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400"/>
              </a:lnSpc>
            </a:pPr>
            <a:r>
              <a:rPr lang="es-ES" sz="1400" b="1" dirty="0" err="1"/>
              <a:t>NPC’s</a:t>
            </a:r>
            <a:endParaRPr lang="es-ES" sz="1400" b="1" dirty="0"/>
          </a:p>
        </p:txBody>
      </p:sp>
      <p:sp>
        <p:nvSpPr>
          <p:cNvPr id="74" name="Esquina doblada 19">
            <a:extLst>
              <a:ext uri="{FF2B5EF4-FFF2-40B4-BE49-F238E27FC236}">
                <a16:creationId xmlns:a16="http://schemas.microsoft.com/office/drawing/2014/main" id="{7D1D11D0-97B8-4D80-AE86-7DBC2F8C8F7C}"/>
              </a:ext>
            </a:extLst>
          </p:cNvPr>
          <p:cNvSpPr/>
          <p:nvPr/>
        </p:nvSpPr>
        <p:spPr>
          <a:xfrm>
            <a:off x="1304132" y="2120601"/>
            <a:ext cx="900000" cy="335084"/>
          </a:xfrm>
          <a:prstGeom prst="foldedCorner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400"/>
              </a:lnSpc>
            </a:pPr>
            <a:r>
              <a:rPr lang="es-ES" sz="1400" b="1" dirty="0"/>
              <a:t>Enemigos </a:t>
            </a:r>
          </a:p>
        </p:txBody>
      </p:sp>
      <p:sp>
        <p:nvSpPr>
          <p:cNvPr id="75" name="Esquina doblada 20">
            <a:extLst>
              <a:ext uri="{FF2B5EF4-FFF2-40B4-BE49-F238E27FC236}">
                <a16:creationId xmlns:a16="http://schemas.microsoft.com/office/drawing/2014/main" id="{6845CC8B-8E72-4E3B-8117-3880CBFBEF11}"/>
              </a:ext>
            </a:extLst>
          </p:cNvPr>
          <p:cNvSpPr/>
          <p:nvPr/>
        </p:nvSpPr>
        <p:spPr>
          <a:xfrm>
            <a:off x="2258302" y="1625488"/>
            <a:ext cx="856203" cy="684000"/>
          </a:xfrm>
          <a:prstGeom prst="foldedCorner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400"/>
              </a:lnSpc>
            </a:pPr>
            <a:r>
              <a:rPr lang="es-ES" sz="1400" b="1" dirty="0"/>
              <a:t>Modelado poli-exterior</a:t>
            </a:r>
          </a:p>
        </p:txBody>
      </p:sp>
      <p:sp>
        <p:nvSpPr>
          <p:cNvPr id="76" name="Esquina doblada 11">
            <a:extLst>
              <a:ext uri="{FF2B5EF4-FFF2-40B4-BE49-F238E27FC236}">
                <a16:creationId xmlns:a16="http://schemas.microsoft.com/office/drawing/2014/main" id="{C4F13CEE-C386-4664-94B5-1A4D69D3D040}"/>
              </a:ext>
            </a:extLst>
          </p:cNvPr>
          <p:cNvSpPr/>
          <p:nvPr/>
        </p:nvSpPr>
        <p:spPr>
          <a:xfrm>
            <a:off x="297592" y="2703190"/>
            <a:ext cx="900000" cy="468000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Estacionario 	</a:t>
            </a:r>
          </a:p>
        </p:txBody>
      </p:sp>
      <p:sp>
        <p:nvSpPr>
          <p:cNvPr id="77" name="Esquina doblada 26">
            <a:extLst>
              <a:ext uri="{FF2B5EF4-FFF2-40B4-BE49-F238E27FC236}">
                <a16:creationId xmlns:a16="http://schemas.microsoft.com/office/drawing/2014/main" id="{3ADC9C21-BC50-40CB-A39A-092AF724E390}"/>
              </a:ext>
            </a:extLst>
          </p:cNvPr>
          <p:cNvSpPr/>
          <p:nvPr/>
        </p:nvSpPr>
        <p:spPr>
          <a:xfrm>
            <a:off x="1296948" y="2700988"/>
            <a:ext cx="828538" cy="468000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Caminar </a:t>
            </a:r>
          </a:p>
        </p:txBody>
      </p:sp>
      <p:sp>
        <p:nvSpPr>
          <p:cNvPr id="107" name="Esquina doblada 27">
            <a:extLst>
              <a:ext uri="{FF2B5EF4-FFF2-40B4-BE49-F238E27FC236}">
                <a16:creationId xmlns:a16="http://schemas.microsoft.com/office/drawing/2014/main" id="{5D8EC01F-FBB2-4502-B3E5-AFAF02B2CFC5}"/>
              </a:ext>
            </a:extLst>
          </p:cNvPr>
          <p:cNvSpPr/>
          <p:nvPr/>
        </p:nvSpPr>
        <p:spPr>
          <a:xfrm>
            <a:off x="2258302" y="2671958"/>
            <a:ext cx="782749" cy="468000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Correr</a:t>
            </a:r>
          </a:p>
        </p:txBody>
      </p:sp>
      <p:sp>
        <p:nvSpPr>
          <p:cNvPr id="108" name="Esquina doblada 81">
            <a:extLst>
              <a:ext uri="{FF2B5EF4-FFF2-40B4-BE49-F238E27FC236}">
                <a16:creationId xmlns:a16="http://schemas.microsoft.com/office/drawing/2014/main" id="{951140D3-083D-4B4D-A1AA-60CFBF3F4FDB}"/>
              </a:ext>
            </a:extLst>
          </p:cNvPr>
          <p:cNvSpPr/>
          <p:nvPr/>
        </p:nvSpPr>
        <p:spPr>
          <a:xfrm>
            <a:off x="284401" y="3270283"/>
            <a:ext cx="900000" cy="468000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Atacar</a:t>
            </a:r>
          </a:p>
        </p:txBody>
      </p:sp>
      <p:sp>
        <p:nvSpPr>
          <p:cNvPr id="109" name="Esquina doblada 48">
            <a:extLst>
              <a:ext uri="{FF2B5EF4-FFF2-40B4-BE49-F238E27FC236}">
                <a16:creationId xmlns:a16="http://schemas.microsoft.com/office/drawing/2014/main" id="{930785CF-E338-4797-8990-12A16299EC40}"/>
              </a:ext>
            </a:extLst>
          </p:cNvPr>
          <p:cNvSpPr/>
          <p:nvPr/>
        </p:nvSpPr>
        <p:spPr>
          <a:xfrm>
            <a:off x="1312107" y="3267866"/>
            <a:ext cx="813379" cy="468000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Plazoleta principal</a:t>
            </a:r>
          </a:p>
        </p:txBody>
      </p:sp>
      <p:sp>
        <p:nvSpPr>
          <p:cNvPr id="110" name="Esquina doblada 58">
            <a:extLst>
              <a:ext uri="{FF2B5EF4-FFF2-40B4-BE49-F238E27FC236}">
                <a16:creationId xmlns:a16="http://schemas.microsoft.com/office/drawing/2014/main" id="{55EE24A4-02A3-4EBE-A640-0A4D3241D977}"/>
              </a:ext>
            </a:extLst>
          </p:cNvPr>
          <p:cNvSpPr/>
          <p:nvPr/>
        </p:nvSpPr>
        <p:spPr>
          <a:xfrm>
            <a:off x="2303430" y="3262487"/>
            <a:ext cx="807832" cy="456405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Sonidos de ambiente</a:t>
            </a:r>
          </a:p>
        </p:txBody>
      </p:sp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id="{E0330D0C-4751-4929-9C36-6E058B763ED0}"/>
              </a:ext>
            </a:extLst>
          </p:cNvPr>
          <p:cNvCxnSpPr/>
          <p:nvPr/>
        </p:nvCxnSpPr>
        <p:spPr>
          <a:xfrm rot="5400000">
            <a:off x="288675" y="3766592"/>
            <a:ext cx="576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609E3E66-48FA-41C5-903A-DB9DE0A1D96A}"/>
              </a:ext>
            </a:extLst>
          </p:cNvPr>
          <p:cNvSpPr txBox="1"/>
          <p:nvPr/>
        </p:nvSpPr>
        <p:spPr>
          <a:xfrm>
            <a:off x="10717639" y="398006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sp5</a:t>
            </a:r>
          </a:p>
        </p:txBody>
      </p:sp>
      <p:sp>
        <p:nvSpPr>
          <p:cNvPr id="113" name="Esquina doblada 6">
            <a:extLst>
              <a:ext uri="{FF2B5EF4-FFF2-40B4-BE49-F238E27FC236}">
                <a16:creationId xmlns:a16="http://schemas.microsoft.com/office/drawing/2014/main" id="{6D892D1E-D12B-4D3F-B2CE-D0CD8E456CA9}"/>
              </a:ext>
            </a:extLst>
          </p:cNvPr>
          <p:cNvSpPr/>
          <p:nvPr/>
        </p:nvSpPr>
        <p:spPr>
          <a:xfrm>
            <a:off x="2831608" y="952163"/>
            <a:ext cx="842976" cy="352901"/>
          </a:xfrm>
          <a:prstGeom prst="foldedCorner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600"/>
              </a:lnSpc>
            </a:pPr>
            <a:r>
              <a:rPr lang="es-ES" sz="1600" b="1" dirty="0"/>
              <a:t>Interfaz </a:t>
            </a:r>
          </a:p>
        </p:txBody>
      </p:sp>
      <p:sp>
        <p:nvSpPr>
          <p:cNvPr id="114" name="Esquina doblada 6">
            <a:extLst>
              <a:ext uri="{FF2B5EF4-FFF2-40B4-BE49-F238E27FC236}">
                <a16:creationId xmlns:a16="http://schemas.microsoft.com/office/drawing/2014/main" id="{5FA133F8-FA41-49D2-9F53-D06ED565EF8E}"/>
              </a:ext>
            </a:extLst>
          </p:cNvPr>
          <p:cNvSpPr/>
          <p:nvPr/>
        </p:nvSpPr>
        <p:spPr>
          <a:xfrm>
            <a:off x="4131488" y="932396"/>
            <a:ext cx="905528" cy="380618"/>
          </a:xfrm>
          <a:prstGeom prst="foldedCorner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600"/>
              </a:lnSpc>
            </a:pPr>
            <a:r>
              <a:rPr lang="es-ES" sz="1600" b="1" dirty="0"/>
              <a:t>Historia </a:t>
            </a:r>
          </a:p>
        </p:txBody>
      </p:sp>
      <p:sp>
        <p:nvSpPr>
          <p:cNvPr id="115" name="Esquina doblada 58">
            <a:extLst>
              <a:ext uri="{FF2B5EF4-FFF2-40B4-BE49-F238E27FC236}">
                <a16:creationId xmlns:a16="http://schemas.microsoft.com/office/drawing/2014/main" id="{82CF3609-8A5B-4FCE-88B2-CC5A505D1805}"/>
              </a:ext>
            </a:extLst>
          </p:cNvPr>
          <p:cNvSpPr/>
          <p:nvPr/>
        </p:nvSpPr>
        <p:spPr>
          <a:xfrm>
            <a:off x="269249" y="3958062"/>
            <a:ext cx="977941" cy="301248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Registro/</a:t>
            </a:r>
            <a:r>
              <a:rPr lang="es-ES" sz="1100" b="1" dirty="0" err="1"/>
              <a:t>login</a:t>
            </a:r>
            <a:endParaRPr lang="es-ES" sz="1100" b="1" dirty="0"/>
          </a:p>
          <a:p>
            <a:pPr algn="ctr">
              <a:lnSpc>
                <a:spcPts val="1000"/>
              </a:lnSpc>
            </a:pPr>
            <a:endParaRPr lang="es-ES" sz="1100" b="1" dirty="0"/>
          </a:p>
          <a:p>
            <a:pPr algn="ctr">
              <a:lnSpc>
                <a:spcPts val="1000"/>
              </a:lnSpc>
            </a:pPr>
            <a:endParaRPr lang="es-ES" sz="1100" b="1" dirty="0"/>
          </a:p>
        </p:txBody>
      </p:sp>
      <p:sp>
        <p:nvSpPr>
          <p:cNvPr id="116" name="Esquina doblada 58">
            <a:extLst>
              <a:ext uri="{FF2B5EF4-FFF2-40B4-BE49-F238E27FC236}">
                <a16:creationId xmlns:a16="http://schemas.microsoft.com/office/drawing/2014/main" id="{DA49C392-3DF0-4752-B9E0-6F141A3F7876}"/>
              </a:ext>
            </a:extLst>
          </p:cNvPr>
          <p:cNvSpPr/>
          <p:nvPr/>
        </p:nvSpPr>
        <p:spPr>
          <a:xfrm>
            <a:off x="3162055" y="3108464"/>
            <a:ext cx="977941" cy="301248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Seleccionar personaje</a:t>
            </a:r>
          </a:p>
          <a:p>
            <a:pPr algn="ctr">
              <a:lnSpc>
                <a:spcPts val="1000"/>
              </a:lnSpc>
            </a:pPr>
            <a:endParaRPr lang="es-ES" sz="1100" b="1" dirty="0"/>
          </a:p>
        </p:txBody>
      </p:sp>
      <p:sp>
        <p:nvSpPr>
          <p:cNvPr id="117" name="Esquina doblada 70">
            <a:extLst>
              <a:ext uri="{FF2B5EF4-FFF2-40B4-BE49-F238E27FC236}">
                <a16:creationId xmlns:a16="http://schemas.microsoft.com/office/drawing/2014/main" id="{FBBA386F-6B92-46B6-AF19-62426ACD9F02}"/>
              </a:ext>
            </a:extLst>
          </p:cNvPr>
          <p:cNvSpPr/>
          <p:nvPr/>
        </p:nvSpPr>
        <p:spPr>
          <a:xfrm>
            <a:off x="4146526" y="2658190"/>
            <a:ext cx="900000" cy="468000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Tutorial</a:t>
            </a:r>
          </a:p>
        </p:txBody>
      </p:sp>
      <p:sp>
        <p:nvSpPr>
          <p:cNvPr id="118" name="Esquina doblada 71">
            <a:extLst>
              <a:ext uri="{FF2B5EF4-FFF2-40B4-BE49-F238E27FC236}">
                <a16:creationId xmlns:a16="http://schemas.microsoft.com/office/drawing/2014/main" id="{D5E6548D-DC88-4B65-9AA0-A246101481B7}"/>
              </a:ext>
            </a:extLst>
          </p:cNvPr>
          <p:cNvSpPr/>
          <p:nvPr/>
        </p:nvSpPr>
        <p:spPr>
          <a:xfrm>
            <a:off x="4133374" y="3225297"/>
            <a:ext cx="900000" cy="468000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Recorrido</a:t>
            </a:r>
          </a:p>
        </p:txBody>
      </p:sp>
      <p:sp>
        <p:nvSpPr>
          <p:cNvPr id="119" name="Esquina doblada 71">
            <a:extLst>
              <a:ext uri="{FF2B5EF4-FFF2-40B4-BE49-F238E27FC236}">
                <a16:creationId xmlns:a16="http://schemas.microsoft.com/office/drawing/2014/main" id="{46C88CE5-72F8-4627-84A3-4C81A3870369}"/>
              </a:ext>
            </a:extLst>
          </p:cNvPr>
          <p:cNvSpPr/>
          <p:nvPr/>
        </p:nvSpPr>
        <p:spPr>
          <a:xfrm>
            <a:off x="4133374" y="3792404"/>
            <a:ext cx="900000" cy="468000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Misión 1</a:t>
            </a:r>
          </a:p>
        </p:txBody>
      </p:sp>
      <p:sp>
        <p:nvSpPr>
          <p:cNvPr id="120" name="Esquina doblada 71">
            <a:extLst>
              <a:ext uri="{FF2B5EF4-FFF2-40B4-BE49-F238E27FC236}">
                <a16:creationId xmlns:a16="http://schemas.microsoft.com/office/drawing/2014/main" id="{DE3E2223-4AFD-49A8-A8C7-0A4756393E58}"/>
              </a:ext>
            </a:extLst>
          </p:cNvPr>
          <p:cNvSpPr/>
          <p:nvPr/>
        </p:nvSpPr>
        <p:spPr>
          <a:xfrm>
            <a:off x="3205927" y="2679851"/>
            <a:ext cx="900000" cy="314546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Introducción</a:t>
            </a:r>
          </a:p>
        </p:txBody>
      </p:sp>
      <p:sp>
        <p:nvSpPr>
          <p:cNvPr id="121" name="Esquina doblada 8">
            <a:extLst>
              <a:ext uri="{FF2B5EF4-FFF2-40B4-BE49-F238E27FC236}">
                <a16:creationId xmlns:a16="http://schemas.microsoft.com/office/drawing/2014/main" id="{A77BA6CA-2B3C-46FC-AE79-FF24EBE50B55}"/>
              </a:ext>
            </a:extLst>
          </p:cNvPr>
          <p:cNvSpPr/>
          <p:nvPr/>
        </p:nvSpPr>
        <p:spPr>
          <a:xfrm>
            <a:off x="1401458" y="1626956"/>
            <a:ext cx="774406" cy="348820"/>
          </a:xfrm>
          <a:prstGeom prst="foldedCorner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400"/>
              </a:lnSpc>
            </a:pPr>
            <a:r>
              <a:rPr lang="es-ES" sz="1400" b="1" dirty="0" err="1"/>
              <a:t>Login</a:t>
            </a:r>
            <a:endParaRPr lang="es-ES" sz="1400" b="1" dirty="0"/>
          </a:p>
        </p:txBody>
      </p:sp>
      <p:sp>
        <p:nvSpPr>
          <p:cNvPr id="122" name="Esquina doblada 58">
            <a:extLst>
              <a:ext uri="{FF2B5EF4-FFF2-40B4-BE49-F238E27FC236}">
                <a16:creationId xmlns:a16="http://schemas.microsoft.com/office/drawing/2014/main" id="{1BB9A0B5-FF65-4634-A94E-1F45200C2408}"/>
              </a:ext>
            </a:extLst>
          </p:cNvPr>
          <p:cNvSpPr/>
          <p:nvPr/>
        </p:nvSpPr>
        <p:spPr>
          <a:xfrm>
            <a:off x="3216491" y="3535885"/>
            <a:ext cx="870930" cy="260444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 err="1"/>
              <a:t>Minimapa</a:t>
            </a:r>
            <a:endParaRPr lang="es-ES" sz="1100" b="1" dirty="0"/>
          </a:p>
          <a:p>
            <a:pPr algn="ctr">
              <a:lnSpc>
                <a:spcPts val="1000"/>
              </a:lnSpc>
            </a:pPr>
            <a:endParaRPr lang="es-ES" sz="1100" b="1" dirty="0"/>
          </a:p>
          <a:p>
            <a:pPr algn="ctr">
              <a:lnSpc>
                <a:spcPts val="1000"/>
              </a:lnSpc>
            </a:pPr>
            <a:endParaRPr lang="es-ES" sz="1100" b="1" dirty="0"/>
          </a:p>
          <a:p>
            <a:pPr algn="ctr">
              <a:lnSpc>
                <a:spcPts val="1000"/>
              </a:lnSpc>
            </a:pPr>
            <a:endParaRPr lang="es-ES" sz="1100" b="1" dirty="0"/>
          </a:p>
        </p:txBody>
      </p:sp>
      <p:sp>
        <p:nvSpPr>
          <p:cNvPr id="123" name="Esquina doblada 8">
            <a:extLst>
              <a:ext uri="{FF2B5EF4-FFF2-40B4-BE49-F238E27FC236}">
                <a16:creationId xmlns:a16="http://schemas.microsoft.com/office/drawing/2014/main" id="{1697A742-5877-4F44-8973-3BAB1F26DA87}"/>
              </a:ext>
            </a:extLst>
          </p:cNvPr>
          <p:cNvSpPr/>
          <p:nvPr/>
        </p:nvSpPr>
        <p:spPr>
          <a:xfrm>
            <a:off x="3226089" y="1583851"/>
            <a:ext cx="846162" cy="348820"/>
          </a:xfrm>
          <a:prstGeom prst="foldedCorner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400"/>
              </a:lnSpc>
            </a:pPr>
            <a:r>
              <a:rPr lang="es-ES" sz="1400" b="1" dirty="0"/>
              <a:t>UI</a:t>
            </a:r>
          </a:p>
        </p:txBody>
      </p:sp>
      <p:sp>
        <p:nvSpPr>
          <p:cNvPr id="124" name="Esquina doblada 8">
            <a:extLst>
              <a:ext uri="{FF2B5EF4-FFF2-40B4-BE49-F238E27FC236}">
                <a16:creationId xmlns:a16="http://schemas.microsoft.com/office/drawing/2014/main" id="{0474DEFB-9E2F-4163-A1FF-3FDA3B6E09AF}"/>
              </a:ext>
            </a:extLst>
          </p:cNvPr>
          <p:cNvSpPr/>
          <p:nvPr/>
        </p:nvSpPr>
        <p:spPr>
          <a:xfrm>
            <a:off x="3194802" y="2098655"/>
            <a:ext cx="928348" cy="348820"/>
          </a:xfrm>
          <a:prstGeom prst="foldedCorner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400"/>
              </a:lnSpc>
            </a:pPr>
            <a:r>
              <a:rPr lang="es-ES" sz="1400" b="1" dirty="0" err="1"/>
              <a:t>Menu</a:t>
            </a:r>
            <a:endParaRPr lang="es-ES" sz="1400" b="1" dirty="0"/>
          </a:p>
        </p:txBody>
      </p:sp>
      <p:sp>
        <p:nvSpPr>
          <p:cNvPr id="125" name="Esquina doblada 10">
            <a:extLst>
              <a:ext uri="{FF2B5EF4-FFF2-40B4-BE49-F238E27FC236}">
                <a16:creationId xmlns:a16="http://schemas.microsoft.com/office/drawing/2014/main" id="{351C56C9-B98C-495F-A2F2-C9E3226A45BF}"/>
              </a:ext>
            </a:extLst>
          </p:cNvPr>
          <p:cNvSpPr/>
          <p:nvPr/>
        </p:nvSpPr>
        <p:spPr>
          <a:xfrm>
            <a:off x="4179019" y="1664537"/>
            <a:ext cx="828557" cy="553403"/>
          </a:xfrm>
          <a:prstGeom prst="foldedCorner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400"/>
              </a:lnSpc>
            </a:pPr>
            <a:r>
              <a:rPr lang="es-ES" sz="1400" b="1" dirty="0"/>
              <a:t>Misión principal</a:t>
            </a:r>
          </a:p>
        </p:txBody>
      </p:sp>
      <p:sp>
        <p:nvSpPr>
          <p:cNvPr id="126" name="Esquina doblada 6">
            <a:extLst>
              <a:ext uri="{FF2B5EF4-FFF2-40B4-BE49-F238E27FC236}">
                <a16:creationId xmlns:a16="http://schemas.microsoft.com/office/drawing/2014/main" id="{4EB3B2D8-1104-4F4E-B044-564E5189E2FE}"/>
              </a:ext>
            </a:extLst>
          </p:cNvPr>
          <p:cNvSpPr/>
          <p:nvPr/>
        </p:nvSpPr>
        <p:spPr>
          <a:xfrm>
            <a:off x="5202215" y="946293"/>
            <a:ext cx="879428" cy="350789"/>
          </a:xfrm>
          <a:prstGeom prst="foldedCorner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600"/>
              </a:lnSpc>
            </a:pPr>
            <a:r>
              <a:rPr lang="es-ES" sz="1600" b="1" dirty="0"/>
              <a:t>Objetos </a:t>
            </a:r>
          </a:p>
        </p:txBody>
      </p:sp>
      <p:sp>
        <p:nvSpPr>
          <p:cNvPr id="127" name="Esquina doblada 6">
            <a:extLst>
              <a:ext uri="{FF2B5EF4-FFF2-40B4-BE49-F238E27FC236}">
                <a16:creationId xmlns:a16="http://schemas.microsoft.com/office/drawing/2014/main" id="{AF08FE69-2F9A-43F2-B4CF-4C534FDFA946}"/>
              </a:ext>
            </a:extLst>
          </p:cNvPr>
          <p:cNvSpPr/>
          <p:nvPr/>
        </p:nvSpPr>
        <p:spPr>
          <a:xfrm>
            <a:off x="6191785" y="975220"/>
            <a:ext cx="997357" cy="378198"/>
          </a:xfrm>
          <a:prstGeom prst="foldedCorner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600"/>
              </a:lnSpc>
            </a:pPr>
            <a:r>
              <a:rPr lang="es-ES" sz="1600" b="1" dirty="0"/>
              <a:t>Interfaz </a:t>
            </a:r>
          </a:p>
        </p:txBody>
      </p:sp>
      <p:sp>
        <p:nvSpPr>
          <p:cNvPr id="128" name="Esquina doblada 8">
            <a:extLst>
              <a:ext uri="{FF2B5EF4-FFF2-40B4-BE49-F238E27FC236}">
                <a16:creationId xmlns:a16="http://schemas.microsoft.com/office/drawing/2014/main" id="{A8864108-3376-400C-8305-43E1B0AF7A1E}"/>
              </a:ext>
            </a:extLst>
          </p:cNvPr>
          <p:cNvSpPr/>
          <p:nvPr/>
        </p:nvSpPr>
        <p:spPr>
          <a:xfrm>
            <a:off x="5166496" y="1679022"/>
            <a:ext cx="898302" cy="348820"/>
          </a:xfrm>
          <a:prstGeom prst="foldedCorner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400"/>
              </a:lnSpc>
            </a:pPr>
            <a:r>
              <a:rPr lang="es-ES" sz="1400" b="1" dirty="0"/>
              <a:t>UI</a:t>
            </a:r>
          </a:p>
        </p:txBody>
      </p:sp>
      <p:sp>
        <p:nvSpPr>
          <p:cNvPr id="129" name="Esquina doblada 58">
            <a:extLst>
              <a:ext uri="{FF2B5EF4-FFF2-40B4-BE49-F238E27FC236}">
                <a16:creationId xmlns:a16="http://schemas.microsoft.com/office/drawing/2014/main" id="{6572BE08-C9B6-4C7D-A5E3-EE4FC6FB55F5}"/>
              </a:ext>
            </a:extLst>
          </p:cNvPr>
          <p:cNvSpPr/>
          <p:nvPr/>
        </p:nvSpPr>
        <p:spPr>
          <a:xfrm>
            <a:off x="5152242" y="3084617"/>
            <a:ext cx="880344" cy="299218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Perfil</a:t>
            </a:r>
          </a:p>
          <a:p>
            <a:pPr algn="ctr">
              <a:lnSpc>
                <a:spcPts val="1000"/>
              </a:lnSpc>
            </a:pPr>
            <a:endParaRPr lang="es-ES" sz="1100" b="1" dirty="0"/>
          </a:p>
          <a:p>
            <a:pPr algn="ctr">
              <a:lnSpc>
                <a:spcPts val="1000"/>
              </a:lnSpc>
            </a:pPr>
            <a:endParaRPr lang="es-ES" sz="1100" b="1" dirty="0"/>
          </a:p>
        </p:txBody>
      </p:sp>
      <p:sp>
        <p:nvSpPr>
          <p:cNvPr id="130" name="Esquina doblada 58">
            <a:extLst>
              <a:ext uri="{FF2B5EF4-FFF2-40B4-BE49-F238E27FC236}">
                <a16:creationId xmlns:a16="http://schemas.microsoft.com/office/drawing/2014/main" id="{FECEFF8F-E8D9-4D32-9627-1F8997963F37}"/>
              </a:ext>
            </a:extLst>
          </p:cNvPr>
          <p:cNvSpPr/>
          <p:nvPr/>
        </p:nvSpPr>
        <p:spPr>
          <a:xfrm>
            <a:off x="6255599" y="2653387"/>
            <a:ext cx="880344" cy="299218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Inventario</a:t>
            </a:r>
          </a:p>
        </p:txBody>
      </p:sp>
      <p:sp>
        <p:nvSpPr>
          <p:cNvPr id="132" name="Esquina doblada 8">
            <a:extLst>
              <a:ext uri="{FF2B5EF4-FFF2-40B4-BE49-F238E27FC236}">
                <a16:creationId xmlns:a16="http://schemas.microsoft.com/office/drawing/2014/main" id="{213250B6-4262-4A5D-A957-3F95799B0855}"/>
              </a:ext>
            </a:extLst>
          </p:cNvPr>
          <p:cNvSpPr/>
          <p:nvPr/>
        </p:nvSpPr>
        <p:spPr>
          <a:xfrm>
            <a:off x="6094187" y="2156833"/>
            <a:ext cx="1052241" cy="341998"/>
          </a:xfrm>
          <a:prstGeom prst="foldedCorner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400"/>
              </a:lnSpc>
            </a:pPr>
            <a:r>
              <a:rPr lang="es-ES" sz="1400" b="1" dirty="0"/>
              <a:t>Consumibles</a:t>
            </a:r>
          </a:p>
        </p:txBody>
      </p:sp>
      <p:sp>
        <p:nvSpPr>
          <p:cNvPr id="133" name="Esquina doblada 8">
            <a:extLst>
              <a:ext uri="{FF2B5EF4-FFF2-40B4-BE49-F238E27FC236}">
                <a16:creationId xmlns:a16="http://schemas.microsoft.com/office/drawing/2014/main" id="{23892572-689F-4919-BC74-63CA81E2558A}"/>
              </a:ext>
            </a:extLst>
          </p:cNvPr>
          <p:cNvSpPr/>
          <p:nvPr/>
        </p:nvSpPr>
        <p:spPr>
          <a:xfrm>
            <a:off x="6177882" y="1673527"/>
            <a:ext cx="966048" cy="348820"/>
          </a:xfrm>
          <a:prstGeom prst="foldedCorner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400"/>
              </a:lnSpc>
            </a:pPr>
            <a:r>
              <a:rPr lang="es-ES" sz="1400" b="1" dirty="0"/>
              <a:t>Dinero</a:t>
            </a:r>
          </a:p>
        </p:txBody>
      </p:sp>
      <p:sp>
        <p:nvSpPr>
          <p:cNvPr id="134" name="Esquina doblada 58">
            <a:extLst>
              <a:ext uri="{FF2B5EF4-FFF2-40B4-BE49-F238E27FC236}">
                <a16:creationId xmlns:a16="http://schemas.microsoft.com/office/drawing/2014/main" id="{DA75A6B5-999D-4CD6-90F9-974110037663}"/>
              </a:ext>
            </a:extLst>
          </p:cNvPr>
          <p:cNvSpPr/>
          <p:nvPr/>
        </p:nvSpPr>
        <p:spPr>
          <a:xfrm>
            <a:off x="6175305" y="3078061"/>
            <a:ext cx="977941" cy="301248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Pociones</a:t>
            </a:r>
          </a:p>
        </p:txBody>
      </p:sp>
      <p:sp>
        <p:nvSpPr>
          <p:cNvPr id="135" name="Esquina doblada 58">
            <a:extLst>
              <a:ext uri="{FF2B5EF4-FFF2-40B4-BE49-F238E27FC236}">
                <a16:creationId xmlns:a16="http://schemas.microsoft.com/office/drawing/2014/main" id="{A9903737-8233-47AA-B807-42ACCCC6A2A1}"/>
              </a:ext>
            </a:extLst>
          </p:cNvPr>
          <p:cNvSpPr/>
          <p:nvPr/>
        </p:nvSpPr>
        <p:spPr>
          <a:xfrm>
            <a:off x="5162215" y="2662256"/>
            <a:ext cx="977941" cy="301248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Efectos de batalla</a:t>
            </a:r>
          </a:p>
          <a:p>
            <a:pPr algn="ctr">
              <a:lnSpc>
                <a:spcPts val="1000"/>
              </a:lnSpc>
            </a:pPr>
            <a:endParaRPr lang="es-ES" sz="1100" b="1" dirty="0"/>
          </a:p>
          <a:p>
            <a:pPr algn="ctr">
              <a:lnSpc>
                <a:spcPts val="1000"/>
              </a:lnSpc>
            </a:pPr>
            <a:endParaRPr lang="es-ES" sz="1100" b="1" dirty="0"/>
          </a:p>
          <a:p>
            <a:pPr algn="ctr">
              <a:lnSpc>
                <a:spcPts val="1000"/>
              </a:lnSpc>
            </a:pPr>
            <a:endParaRPr lang="es-ES" sz="1100" b="1" dirty="0"/>
          </a:p>
        </p:txBody>
      </p:sp>
      <p:sp>
        <p:nvSpPr>
          <p:cNvPr id="136" name="Esquina doblada 6">
            <a:extLst>
              <a:ext uri="{FF2B5EF4-FFF2-40B4-BE49-F238E27FC236}">
                <a16:creationId xmlns:a16="http://schemas.microsoft.com/office/drawing/2014/main" id="{CAD596AD-5316-4A23-83E5-C6CF64FB122F}"/>
              </a:ext>
            </a:extLst>
          </p:cNvPr>
          <p:cNvSpPr/>
          <p:nvPr/>
        </p:nvSpPr>
        <p:spPr>
          <a:xfrm>
            <a:off x="9439498" y="986170"/>
            <a:ext cx="952066" cy="321809"/>
          </a:xfrm>
          <a:prstGeom prst="foldedCorner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600"/>
              </a:lnSpc>
            </a:pPr>
            <a:r>
              <a:rPr lang="es-ES" sz="1600" b="1" dirty="0"/>
              <a:t>Interfaz </a:t>
            </a:r>
          </a:p>
        </p:txBody>
      </p:sp>
      <p:sp>
        <p:nvSpPr>
          <p:cNvPr id="137" name="Esquina doblada 4">
            <a:extLst>
              <a:ext uri="{FF2B5EF4-FFF2-40B4-BE49-F238E27FC236}">
                <a16:creationId xmlns:a16="http://schemas.microsoft.com/office/drawing/2014/main" id="{C6AB8128-69D8-460B-A7A9-1434C5FD8705}"/>
              </a:ext>
            </a:extLst>
          </p:cNvPr>
          <p:cNvSpPr/>
          <p:nvPr/>
        </p:nvSpPr>
        <p:spPr>
          <a:xfrm>
            <a:off x="7368353" y="1180664"/>
            <a:ext cx="1095007" cy="287334"/>
          </a:xfrm>
          <a:prstGeom prst="foldedCorner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600"/>
              </a:lnSpc>
            </a:pPr>
            <a:r>
              <a:rPr lang="es-ES" sz="1600" b="1" dirty="0"/>
              <a:t>Escenarios</a:t>
            </a:r>
          </a:p>
        </p:txBody>
      </p:sp>
      <p:sp>
        <p:nvSpPr>
          <p:cNvPr id="138" name="Esquina doblada 48">
            <a:extLst>
              <a:ext uri="{FF2B5EF4-FFF2-40B4-BE49-F238E27FC236}">
                <a16:creationId xmlns:a16="http://schemas.microsoft.com/office/drawing/2014/main" id="{0D6D1074-B7EF-403E-B13C-F139C7355BCF}"/>
              </a:ext>
            </a:extLst>
          </p:cNvPr>
          <p:cNvSpPr/>
          <p:nvPr/>
        </p:nvSpPr>
        <p:spPr>
          <a:xfrm>
            <a:off x="7297271" y="2619911"/>
            <a:ext cx="900000" cy="468000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Bloque G – H - I</a:t>
            </a:r>
          </a:p>
        </p:txBody>
      </p:sp>
      <p:sp>
        <p:nvSpPr>
          <p:cNvPr id="139" name="Esquina doblada 20">
            <a:extLst>
              <a:ext uri="{FF2B5EF4-FFF2-40B4-BE49-F238E27FC236}">
                <a16:creationId xmlns:a16="http://schemas.microsoft.com/office/drawing/2014/main" id="{4D1A0A81-6F47-4126-BA35-9256A180E619}"/>
              </a:ext>
            </a:extLst>
          </p:cNvPr>
          <p:cNvSpPr/>
          <p:nvPr/>
        </p:nvSpPr>
        <p:spPr>
          <a:xfrm>
            <a:off x="7297271" y="1604143"/>
            <a:ext cx="873158" cy="650294"/>
          </a:xfrm>
          <a:prstGeom prst="foldedCorner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400"/>
              </a:lnSpc>
            </a:pPr>
            <a:r>
              <a:rPr lang="es-ES" sz="1400" b="1" dirty="0"/>
              <a:t>Modelado poli-interior</a:t>
            </a:r>
          </a:p>
        </p:txBody>
      </p:sp>
      <p:sp>
        <p:nvSpPr>
          <p:cNvPr id="140" name="Esquina doblada 8">
            <a:extLst>
              <a:ext uri="{FF2B5EF4-FFF2-40B4-BE49-F238E27FC236}">
                <a16:creationId xmlns:a16="http://schemas.microsoft.com/office/drawing/2014/main" id="{6978ECE0-6152-47C7-B3CB-2519E50E7AE5}"/>
              </a:ext>
            </a:extLst>
          </p:cNvPr>
          <p:cNvSpPr/>
          <p:nvPr/>
        </p:nvSpPr>
        <p:spPr>
          <a:xfrm>
            <a:off x="9523705" y="1540033"/>
            <a:ext cx="1069605" cy="230567"/>
          </a:xfrm>
          <a:prstGeom prst="foldedCorner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400"/>
              </a:lnSpc>
            </a:pPr>
            <a:r>
              <a:rPr lang="es-ES" sz="1400" b="1" dirty="0"/>
              <a:t>Equipales</a:t>
            </a:r>
          </a:p>
        </p:txBody>
      </p:sp>
      <p:sp>
        <p:nvSpPr>
          <p:cNvPr id="141" name="Esquina doblada 58">
            <a:extLst>
              <a:ext uri="{FF2B5EF4-FFF2-40B4-BE49-F238E27FC236}">
                <a16:creationId xmlns:a16="http://schemas.microsoft.com/office/drawing/2014/main" id="{42C63CF3-AD03-4D3F-B474-030C6EC3C5D8}"/>
              </a:ext>
            </a:extLst>
          </p:cNvPr>
          <p:cNvSpPr/>
          <p:nvPr/>
        </p:nvSpPr>
        <p:spPr>
          <a:xfrm>
            <a:off x="9450162" y="3134920"/>
            <a:ext cx="879534" cy="344015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Armaduras</a:t>
            </a:r>
          </a:p>
        </p:txBody>
      </p:sp>
      <p:sp>
        <p:nvSpPr>
          <p:cNvPr id="142" name="Esquina doblada 58">
            <a:extLst>
              <a:ext uri="{FF2B5EF4-FFF2-40B4-BE49-F238E27FC236}">
                <a16:creationId xmlns:a16="http://schemas.microsoft.com/office/drawing/2014/main" id="{9E53BB89-64DD-40EA-9717-6BE62E5FE444}"/>
              </a:ext>
            </a:extLst>
          </p:cNvPr>
          <p:cNvSpPr/>
          <p:nvPr/>
        </p:nvSpPr>
        <p:spPr>
          <a:xfrm>
            <a:off x="9456197" y="3566286"/>
            <a:ext cx="879534" cy="344015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Armas</a:t>
            </a:r>
          </a:p>
        </p:txBody>
      </p:sp>
      <p:sp>
        <p:nvSpPr>
          <p:cNvPr id="143" name="Esquina doblada 23">
            <a:extLst>
              <a:ext uri="{FF2B5EF4-FFF2-40B4-BE49-F238E27FC236}">
                <a16:creationId xmlns:a16="http://schemas.microsoft.com/office/drawing/2014/main" id="{5BCD1D9D-BA4D-43A6-BCC0-C7A3CF582968}"/>
              </a:ext>
            </a:extLst>
          </p:cNvPr>
          <p:cNvSpPr/>
          <p:nvPr/>
        </p:nvSpPr>
        <p:spPr>
          <a:xfrm>
            <a:off x="8116208" y="2261852"/>
            <a:ext cx="1226801" cy="261672"/>
          </a:xfrm>
          <a:prstGeom prst="foldedCorner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400"/>
              </a:lnSpc>
            </a:pPr>
            <a:r>
              <a:rPr lang="es-ES" sz="1400" b="1" dirty="0"/>
              <a:t>Decoraciones</a:t>
            </a:r>
          </a:p>
        </p:txBody>
      </p:sp>
      <p:sp>
        <p:nvSpPr>
          <p:cNvPr id="144" name="Esquina doblada 5">
            <a:extLst>
              <a:ext uri="{FF2B5EF4-FFF2-40B4-BE49-F238E27FC236}">
                <a16:creationId xmlns:a16="http://schemas.microsoft.com/office/drawing/2014/main" id="{45D53F03-CC5D-44F7-B88E-856BF82F91E1}"/>
              </a:ext>
            </a:extLst>
          </p:cNvPr>
          <p:cNvSpPr/>
          <p:nvPr/>
        </p:nvSpPr>
        <p:spPr>
          <a:xfrm>
            <a:off x="7338841" y="798206"/>
            <a:ext cx="1370967" cy="324678"/>
          </a:xfrm>
          <a:prstGeom prst="foldedCorner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600"/>
              </a:lnSpc>
            </a:pPr>
            <a:r>
              <a:rPr lang="es-ES" sz="1600" b="1" dirty="0"/>
              <a:t>Ambientación </a:t>
            </a:r>
          </a:p>
        </p:txBody>
      </p:sp>
      <p:sp>
        <p:nvSpPr>
          <p:cNvPr id="145" name="Esquina doblada 5">
            <a:extLst>
              <a:ext uri="{FF2B5EF4-FFF2-40B4-BE49-F238E27FC236}">
                <a16:creationId xmlns:a16="http://schemas.microsoft.com/office/drawing/2014/main" id="{6624372D-2928-4AAE-B46D-8DEDFB881642}"/>
              </a:ext>
            </a:extLst>
          </p:cNvPr>
          <p:cNvSpPr/>
          <p:nvPr/>
        </p:nvSpPr>
        <p:spPr>
          <a:xfrm>
            <a:off x="1437847" y="1141308"/>
            <a:ext cx="1370967" cy="324678"/>
          </a:xfrm>
          <a:prstGeom prst="foldedCorner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600"/>
              </a:lnSpc>
            </a:pPr>
            <a:r>
              <a:rPr lang="es-ES" sz="1600" b="1" dirty="0"/>
              <a:t>Ambientación </a:t>
            </a:r>
          </a:p>
        </p:txBody>
      </p:sp>
      <p:sp>
        <p:nvSpPr>
          <p:cNvPr id="146" name="Esquina doblada 22">
            <a:extLst>
              <a:ext uri="{FF2B5EF4-FFF2-40B4-BE49-F238E27FC236}">
                <a16:creationId xmlns:a16="http://schemas.microsoft.com/office/drawing/2014/main" id="{F377C6E3-5346-4BB7-8429-5E5E14DCFECC}"/>
              </a:ext>
            </a:extLst>
          </p:cNvPr>
          <p:cNvSpPr/>
          <p:nvPr/>
        </p:nvSpPr>
        <p:spPr>
          <a:xfrm>
            <a:off x="402853" y="1829981"/>
            <a:ext cx="779964" cy="284330"/>
          </a:xfrm>
          <a:prstGeom prst="foldedCorner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400"/>
              </a:lnSpc>
            </a:pPr>
            <a:r>
              <a:rPr lang="es-ES" sz="1400" b="1" dirty="0"/>
              <a:t>Sonidos</a:t>
            </a:r>
          </a:p>
        </p:txBody>
      </p:sp>
      <p:sp>
        <p:nvSpPr>
          <p:cNvPr id="147" name="Esquina doblada 22">
            <a:extLst>
              <a:ext uri="{FF2B5EF4-FFF2-40B4-BE49-F238E27FC236}">
                <a16:creationId xmlns:a16="http://schemas.microsoft.com/office/drawing/2014/main" id="{2A2CEDE1-CC25-4B97-8ADA-07F9AC9F6660}"/>
              </a:ext>
            </a:extLst>
          </p:cNvPr>
          <p:cNvSpPr/>
          <p:nvPr/>
        </p:nvSpPr>
        <p:spPr>
          <a:xfrm>
            <a:off x="8499583" y="1913645"/>
            <a:ext cx="779964" cy="284330"/>
          </a:xfrm>
          <a:prstGeom prst="foldedCorner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400"/>
              </a:lnSpc>
            </a:pPr>
            <a:r>
              <a:rPr lang="es-ES" sz="1400" b="1" dirty="0"/>
              <a:t>Sonidos</a:t>
            </a:r>
          </a:p>
        </p:txBody>
      </p:sp>
      <p:sp>
        <p:nvSpPr>
          <p:cNvPr id="148" name="Esquina doblada 8">
            <a:extLst>
              <a:ext uri="{FF2B5EF4-FFF2-40B4-BE49-F238E27FC236}">
                <a16:creationId xmlns:a16="http://schemas.microsoft.com/office/drawing/2014/main" id="{0A0603F6-1B8D-4AD5-B3AF-C38D8C7B4EE4}"/>
              </a:ext>
            </a:extLst>
          </p:cNvPr>
          <p:cNvSpPr/>
          <p:nvPr/>
        </p:nvSpPr>
        <p:spPr>
          <a:xfrm>
            <a:off x="9511035" y="1879051"/>
            <a:ext cx="1109118" cy="314120"/>
          </a:xfrm>
          <a:prstGeom prst="foldedCorner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400"/>
              </a:lnSpc>
            </a:pPr>
            <a:r>
              <a:rPr lang="es-ES" sz="1400" b="1" dirty="0"/>
              <a:t>Menú</a:t>
            </a:r>
          </a:p>
        </p:txBody>
      </p:sp>
      <p:sp>
        <p:nvSpPr>
          <p:cNvPr id="149" name="Esquina doblada 58">
            <a:extLst>
              <a:ext uri="{FF2B5EF4-FFF2-40B4-BE49-F238E27FC236}">
                <a16:creationId xmlns:a16="http://schemas.microsoft.com/office/drawing/2014/main" id="{D512F62D-7404-4292-B7CC-7DA660DAF536}"/>
              </a:ext>
            </a:extLst>
          </p:cNvPr>
          <p:cNvSpPr/>
          <p:nvPr/>
        </p:nvSpPr>
        <p:spPr>
          <a:xfrm>
            <a:off x="9463777" y="2679851"/>
            <a:ext cx="819283" cy="313063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Perfil</a:t>
            </a:r>
          </a:p>
          <a:p>
            <a:pPr algn="ctr">
              <a:lnSpc>
                <a:spcPts val="1000"/>
              </a:lnSpc>
            </a:pPr>
            <a:endParaRPr lang="es-ES" sz="1100" b="1" dirty="0"/>
          </a:p>
          <a:p>
            <a:pPr algn="ctr">
              <a:lnSpc>
                <a:spcPts val="1000"/>
              </a:lnSpc>
            </a:pPr>
            <a:endParaRPr lang="es-ES" sz="1100" b="1" dirty="0"/>
          </a:p>
        </p:txBody>
      </p:sp>
      <p:sp>
        <p:nvSpPr>
          <p:cNvPr id="150" name="Esquina doblada 58">
            <a:extLst>
              <a:ext uri="{FF2B5EF4-FFF2-40B4-BE49-F238E27FC236}">
                <a16:creationId xmlns:a16="http://schemas.microsoft.com/office/drawing/2014/main" id="{42AAB0AA-28C4-4AF6-A83B-284AD764A1F4}"/>
              </a:ext>
            </a:extLst>
          </p:cNvPr>
          <p:cNvSpPr/>
          <p:nvPr/>
        </p:nvSpPr>
        <p:spPr>
          <a:xfrm>
            <a:off x="10408490" y="2701411"/>
            <a:ext cx="977941" cy="301248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Opciones</a:t>
            </a:r>
          </a:p>
          <a:p>
            <a:pPr algn="ctr">
              <a:lnSpc>
                <a:spcPts val="1000"/>
              </a:lnSpc>
            </a:pPr>
            <a:endParaRPr lang="es-ES" sz="1100" b="1" dirty="0"/>
          </a:p>
          <a:p>
            <a:pPr algn="ctr">
              <a:lnSpc>
                <a:spcPts val="1000"/>
              </a:lnSpc>
            </a:pPr>
            <a:endParaRPr lang="es-ES" sz="1100" b="1" dirty="0"/>
          </a:p>
        </p:txBody>
      </p:sp>
      <p:sp>
        <p:nvSpPr>
          <p:cNvPr id="151" name="Esquina doblada 58">
            <a:extLst>
              <a:ext uri="{FF2B5EF4-FFF2-40B4-BE49-F238E27FC236}">
                <a16:creationId xmlns:a16="http://schemas.microsoft.com/office/drawing/2014/main" id="{C8609C40-1A09-4E6E-B168-C0F25D199A48}"/>
              </a:ext>
            </a:extLst>
          </p:cNvPr>
          <p:cNvSpPr/>
          <p:nvPr/>
        </p:nvSpPr>
        <p:spPr>
          <a:xfrm>
            <a:off x="10408490" y="3182561"/>
            <a:ext cx="977941" cy="301248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Misiones activas</a:t>
            </a:r>
          </a:p>
          <a:p>
            <a:pPr algn="ctr">
              <a:lnSpc>
                <a:spcPts val="1000"/>
              </a:lnSpc>
            </a:pPr>
            <a:endParaRPr lang="es-ES" sz="1100" b="1" dirty="0"/>
          </a:p>
          <a:p>
            <a:pPr algn="ctr">
              <a:lnSpc>
                <a:spcPts val="1000"/>
              </a:lnSpc>
            </a:pPr>
            <a:endParaRPr lang="es-ES" sz="1100" b="1" dirty="0"/>
          </a:p>
        </p:txBody>
      </p:sp>
      <p:sp>
        <p:nvSpPr>
          <p:cNvPr id="152" name="Esquina doblada 22">
            <a:extLst>
              <a:ext uri="{FF2B5EF4-FFF2-40B4-BE49-F238E27FC236}">
                <a16:creationId xmlns:a16="http://schemas.microsoft.com/office/drawing/2014/main" id="{6FEECEB9-A0C1-4B3F-9442-0E02B6383AB5}"/>
              </a:ext>
            </a:extLst>
          </p:cNvPr>
          <p:cNvSpPr/>
          <p:nvPr/>
        </p:nvSpPr>
        <p:spPr>
          <a:xfrm>
            <a:off x="8383471" y="1540322"/>
            <a:ext cx="659927" cy="338147"/>
          </a:xfrm>
          <a:prstGeom prst="foldedCorner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400"/>
              </a:lnSpc>
            </a:pPr>
            <a:r>
              <a:rPr lang="es-ES" sz="1400" b="1" dirty="0"/>
              <a:t>Clima</a:t>
            </a:r>
          </a:p>
        </p:txBody>
      </p:sp>
      <p:sp>
        <p:nvSpPr>
          <p:cNvPr id="153" name="Esquina doblada 51">
            <a:extLst>
              <a:ext uri="{FF2B5EF4-FFF2-40B4-BE49-F238E27FC236}">
                <a16:creationId xmlns:a16="http://schemas.microsoft.com/office/drawing/2014/main" id="{0F761899-1B61-48C1-91DA-C80918F78150}"/>
              </a:ext>
            </a:extLst>
          </p:cNvPr>
          <p:cNvSpPr/>
          <p:nvPr/>
        </p:nvSpPr>
        <p:spPr>
          <a:xfrm>
            <a:off x="8360414" y="2642876"/>
            <a:ext cx="900000" cy="278274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Dia</a:t>
            </a:r>
          </a:p>
        </p:txBody>
      </p:sp>
      <p:sp>
        <p:nvSpPr>
          <p:cNvPr id="154" name="Esquina doblada 53">
            <a:extLst>
              <a:ext uri="{FF2B5EF4-FFF2-40B4-BE49-F238E27FC236}">
                <a16:creationId xmlns:a16="http://schemas.microsoft.com/office/drawing/2014/main" id="{71A7B499-4FA2-4CED-868A-EFFD1E56E398}"/>
              </a:ext>
            </a:extLst>
          </p:cNvPr>
          <p:cNvSpPr/>
          <p:nvPr/>
        </p:nvSpPr>
        <p:spPr>
          <a:xfrm>
            <a:off x="8379547" y="3015123"/>
            <a:ext cx="900000" cy="277568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Noche</a:t>
            </a:r>
          </a:p>
        </p:txBody>
      </p:sp>
      <p:sp>
        <p:nvSpPr>
          <p:cNvPr id="155" name="Esquina doblada 58">
            <a:extLst>
              <a:ext uri="{FF2B5EF4-FFF2-40B4-BE49-F238E27FC236}">
                <a16:creationId xmlns:a16="http://schemas.microsoft.com/office/drawing/2014/main" id="{FF052ED8-C436-4D14-BACC-C5547770FEC9}"/>
              </a:ext>
            </a:extLst>
          </p:cNvPr>
          <p:cNvSpPr/>
          <p:nvPr/>
        </p:nvSpPr>
        <p:spPr>
          <a:xfrm>
            <a:off x="8419166" y="3432593"/>
            <a:ext cx="900000" cy="376775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Sonido voces</a:t>
            </a:r>
          </a:p>
        </p:txBody>
      </p:sp>
      <p:sp>
        <p:nvSpPr>
          <p:cNvPr id="156" name="Esquina doblada 58">
            <a:extLst>
              <a:ext uri="{FF2B5EF4-FFF2-40B4-BE49-F238E27FC236}">
                <a16:creationId xmlns:a16="http://schemas.microsoft.com/office/drawing/2014/main" id="{BDB653F5-2A85-4E28-862E-5CFDAF81B569}"/>
              </a:ext>
            </a:extLst>
          </p:cNvPr>
          <p:cNvSpPr/>
          <p:nvPr/>
        </p:nvSpPr>
        <p:spPr>
          <a:xfrm>
            <a:off x="5162215" y="3508120"/>
            <a:ext cx="977941" cy="301248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Llaves</a:t>
            </a:r>
          </a:p>
        </p:txBody>
      </p:sp>
      <p:sp>
        <p:nvSpPr>
          <p:cNvPr id="157" name="Esquina doblada 8">
            <a:extLst>
              <a:ext uri="{FF2B5EF4-FFF2-40B4-BE49-F238E27FC236}">
                <a16:creationId xmlns:a16="http://schemas.microsoft.com/office/drawing/2014/main" id="{33DE74F7-92D8-4D49-B949-D325ABB2451D}"/>
              </a:ext>
            </a:extLst>
          </p:cNvPr>
          <p:cNvSpPr/>
          <p:nvPr/>
        </p:nvSpPr>
        <p:spPr>
          <a:xfrm>
            <a:off x="5079661" y="2121459"/>
            <a:ext cx="995197" cy="348820"/>
          </a:xfrm>
          <a:prstGeom prst="foldedCorner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400"/>
              </a:lnSpc>
            </a:pPr>
            <a:r>
              <a:rPr lang="es-ES" sz="1400" b="1" dirty="0"/>
              <a:t>No </a:t>
            </a:r>
            <a:r>
              <a:rPr lang="es-ES" sz="1400" b="1" dirty="0" err="1"/>
              <a:t>tradeables</a:t>
            </a:r>
            <a:endParaRPr lang="es-ES" sz="1400" b="1" dirty="0"/>
          </a:p>
        </p:txBody>
      </p:sp>
      <p:sp>
        <p:nvSpPr>
          <p:cNvPr id="160" name="Esquina doblada 58">
            <a:extLst>
              <a:ext uri="{FF2B5EF4-FFF2-40B4-BE49-F238E27FC236}">
                <a16:creationId xmlns:a16="http://schemas.microsoft.com/office/drawing/2014/main" id="{1623401A-E882-47BD-BA05-625D36DD82E0}"/>
              </a:ext>
            </a:extLst>
          </p:cNvPr>
          <p:cNvSpPr/>
          <p:nvPr/>
        </p:nvSpPr>
        <p:spPr>
          <a:xfrm>
            <a:off x="7325625" y="3227430"/>
            <a:ext cx="900000" cy="376775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Sonido ataques</a:t>
            </a:r>
          </a:p>
        </p:txBody>
      </p:sp>
    </p:spTree>
    <p:extLst>
      <p:ext uri="{BB962C8B-B14F-4D97-AF65-F5344CB8AC3E}">
        <p14:creationId xmlns:p14="http://schemas.microsoft.com/office/powerpoint/2010/main" val="71848651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1741</TotalTime>
  <Words>239</Words>
  <Application>Microsoft Office PowerPoint</Application>
  <PresentationFormat>Panorámica</PresentationFormat>
  <Paragraphs>163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Calibri</vt:lpstr>
      <vt:lpstr>1_Tema de Office</vt:lpstr>
      <vt:lpstr>PACTO DE HONOR</vt:lpstr>
      <vt:lpstr>STORY MAPPING</vt:lpstr>
      <vt:lpstr>STORY MAPPING</vt:lpstr>
      <vt:lpstr>RELEASE PLANNING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Estimación de proyectos de SW</dc:title>
  <dc:creator>Diego Iván Oliveros Acosta</dc:creator>
  <cp:lastModifiedBy>Alien</cp:lastModifiedBy>
  <cp:revision>68</cp:revision>
  <dcterms:created xsi:type="dcterms:W3CDTF">2015-08-18T01:19:03Z</dcterms:created>
  <dcterms:modified xsi:type="dcterms:W3CDTF">2018-02-26T02:13:15Z</dcterms:modified>
</cp:coreProperties>
</file>