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2.png" ContentType="image/png"/>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16.jpeg" ContentType="image/jpeg"/>
  <Override PartName="/ppt/media/image5.png" ContentType="image/png"/>
  <Override PartName="/ppt/media/image6.png" ContentType="image/png"/>
  <Override PartName="/ppt/media/image7.png" ContentType="image/png"/>
  <Override PartName="/ppt/media/image8.png" ContentType="image/png"/>
  <Override PartName="/ppt/media/image13.jpeg" ContentType="image/jpe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67275" cy="427942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77240" y="4777560"/>
            <a:ext cx="6217560" cy="4525920"/>
          </a:xfrm>
          <a:prstGeom prst="rect">
            <a:avLst/>
          </a:prstGeom>
        </p:spPr>
        <p:txBody>
          <a:bodyPr lIns="0" rIns="0" tIns="0" bIns="0"/>
          <a:p>
            <a:r>
              <a:rPr b="0" lang="es-CO" sz="2000" spc="-1" strike="noStrike">
                <a:solidFill>
                  <a:srgbClr val="000000"/>
                </a:solidFill>
                <a:uFill>
                  <a:solidFill>
                    <a:srgbClr val="ffffff"/>
                  </a:solidFill>
                </a:uFill>
                <a:latin typeface="Arial"/>
              </a:rPr>
              <a:t>Pulse para editar el formato de las notas</a:t>
            </a:r>
            <a:endParaRPr b="0" lang="es-CO" sz="2000" spc="-1" strike="noStrike">
              <a:solidFill>
                <a:srgbClr val="000000"/>
              </a:solidFill>
              <a:uFill>
                <a:solidFill>
                  <a:srgbClr val="ffffff"/>
                </a:solidFill>
              </a:uFill>
              <a:latin typeface="Arial"/>
            </a:endParaRPr>
          </a:p>
        </p:txBody>
      </p:sp>
      <p:sp>
        <p:nvSpPr>
          <p:cNvPr id="37" name="PlaceHolder 2"/>
          <p:cNvSpPr>
            <a:spLocks noGrp="1"/>
          </p:cNvSpPr>
          <p:nvPr>
            <p:ph type="hdr"/>
          </p:nvPr>
        </p:nvSpPr>
        <p:spPr>
          <a:xfrm>
            <a:off x="0" y="0"/>
            <a:ext cx="3372840" cy="502560"/>
          </a:xfrm>
          <a:prstGeom prst="rect">
            <a:avLst/>
          </a:prstGeom>
        </p:spPr>
        <p:txBody>
          <a:bodyPr lIns="0" rIns="0" tIns="0" bIns="0"/>
          <a:p>
            <a:r>
              <a:rPr b="0" lang="es-CO" sz="1400" spc="-1" strike="noStrike">
                <a:solidFill>
                  <a:srgbClr val="000000"/>
                </a:solidFill>
                <a:uFill>
                  <a:solidFill>
                    <a:srgbClr val="ffffff"/>
                  </a:solidFill>
                </a:uFill>
                <a:latin typeface="Times New Roman"/>
              </a:rPr>
              <a:t> </a:t>
            </a:r>
            <a:endParaRPr b="0" lang="es-CO" sz="1400" spc="-1" strike="noStrike">
              <a:solidFill>
                <a:srgbClr val="000000"/>
              </a:solidFill>
              <a:uFill>
                <a:solidFill>
                  <a:srgbClr val="ffffff"/>
                </a:solidFill>
              </a:uFill>
              <a:latin typeface="Times New Roman"/>
            </a:endParaRPr>
          </a:p>
        </p:txBody>
      </p:sp>
      <p:sp>
        <p:nvSpPr>
          <p:cNvPr id="38" name="PlaceHolder 3"/>
          <p:cNvSpPr>
            <a:spLocks noGrp="1"/>
          </p:cNvSpPr>
          <p:nvPr>
            <p:ph type="dt"/>
          </p:nvPr>
        </p:nvSpPr>
        <p:spPr>
          <a:xfrm>
            <a:off x="4399200" y="0"/>
            <a:ext cx="3372840" cy="502560"/>
          </a:xfrm>
          <a:prstGeom prst="rect">
            <a:avLst/>
          </a:prstGeom>
        </p:spPr>
        <p:txBody>
          <a:bodyPr lIns="0" rIns="0" tIns="0" bIns="0"/>
          <a:p>
            <a:pPr algn="r"/>
            <a:r>
              <a:rPr b="0" lang="es-CO" sz="1400" spc="-1" strike="noStrike">
                <a:solidFill>
                  <a:srgbClr val="000000"/>
                </a:solidFill>
                <a:uFill>
                  <a:solidFill>
                    <a:srgbClr val="ffffff"/>
                  </a:solidFill>
                </a:uFill>
                <a:latin typeface="Times New Roman"/>
              </a:rPr>
              <a:t> </a:t>
            </a:r>
            <a:endParaRPr b="0" lang="es-CO"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0" y="9555480"/>
            <a:ext cx="3372840" cy="502560"/>
          </a:xfrm>
          <a:prstGeom prst="rect">
            <a:avLst/>
          </a:prstGeom>
        </p:spPr>
        <p:txBody>
          <a:bodyPr lIns="0" rIns="0" tIns="0" bIns="0" anchor="b"/>
          <a:p>
            <a:r>
              <a:rPr b="0" lang="es-CO" sz="1400" spc="-1" strike="noStrike">
                <a:solidFill>
                  <a:srgbClr val="000000"/>
                </a:solidFill>
                <a:uFill>
                  <a:solidFill>
                    <a:srgbClr val="ffffff"/>
                  </a:solidFill>
                </a:uFill>
                <a:latin typeface="Times New Roman"/>
              </a:rPr>
              <a:t> </a:t>
            </a:r>
            <a:endParaRPr b="0" lang="es-CO"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4399200" y="9555480"/>
            <a:ext cx="3372840" cy="502560"/>
          </a:xfrm>
          <a:prstGeom prst="rect">
            <a:avLst/>
          </a:prstGeom>
        </p:spPr>
        <p:txBody>
          <a:bodyPr lIns="0" rIns="0" tIns="0" bIns="0" anchor="b"/>
          <a:p>
            <a:pPr algn="r"/>
            <a:fld id="{3B0C7718-DFEE-4BEB-883C-CD1C757A76A4}" type="slidenum">
              <a:rPr b="0" lang="es-CO" sz="1400" spc="-1" strike="noStrike">
                <a:solidFill>
                  <a:srgbClr val="000000"/>
                </a:solidFill>
                <a:uFill>
                  <a:solidFill>
                    <a:srgbClr val="ffffff"/>
                  </a:solidFill>
                </a:uFill>
                <a:latin typeface="Times New Roman"/>
              </a:rPr>
              <a:t>1</a:t>
            </a:fld>
            <a:endParaRPr b="0" lang="es-CO"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85800" y="4343400"/>
            <a:ext cx="5486040" cy="4114440"/>
          </a:xfrm>
          <a:prstGeom prst="rect">
            <a:avLst/>
          </a:prstGeom>
        </p:spPr>
        <p:txBody>
          <a:bodyPr/>
          <a:p>
            <a:endParaRPr b="0" lang="es-CO" sz="2000" spc="-1" strike="noStrike">
              <a:solidFill>
                <a:srgbClr val="000000"/>
              </a:solidFill>
              <a:uFill>
                <a:solidFill>
                  <a:srgbClr val="ffffff"/>
                </a:solidFill>
              </a:uFill>
              <a:latin typeface="Arial"/>
            </a:endParaRPr>
          </a:p>
        </p:txBody>
      </p:sp>
      <p:sp>
        <p:nvSpPr>
          <p:cNvPr id="97" name="TextShape 2"/>
          <p:cNvSpPr txBox="1"/>
          <p:nvPr/>
        </p:nvSpPr>
        <p:spPr>
          <a:xfrm>
            <a:off x="3884760" y="8685360"/>
            <a:ext cx="2971440" cy="456840"/>
          </a:xfrm>
          <a:prstGeom prst="rect">
            <a:avLst/>
          </a:prstGeom>
          <a:noFill/>
          <a:ln>
            <a:noFill/>
          </a:ln>
        </p:spPr>
        <p:txBody>
          <a:bodyPr anchor="b"/>
          <a:p>
            <a:pPr algn="r">
              <a:lnSpc>
                <a:spcPct val="100000"/>
              </a:lnSpc>
            </a:pPr>
            <a:fld id="{C193435D-F56D-47D3-8EA9-7DAA793FB8DA}" type="slidenum">
              <a:rPr b="0" lang="es-CO" sz="1200" spc="-1" strike="noStrike">
                <a:solidFill>
                  <a:srgbClr val="000000"/>
                </a:solidFill>
                <a:uFill>
                  <a:solidFill>
                    <a:srgbClr val="ffffff"/>
                  </a:solidFill>
                </a:uFill>
                <a:latin typeface="Arial"/>
                <a:ea typeface="Arial"/>
              </a:rPr>
              <a:t>&lt;número&gt;</a:t>
            </a:fld>
            <a:endParaRPr b="0" lang="es-CO"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080" y="10013760"/>
            <a:ext cx="2724012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080" y="22977720"/>
            <a:ext cx="2724012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080" y="1001376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1000" y="1001376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1000" y="2297772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080" y="2297772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080" y="10013760"/>
            <a:ext cx="27240120" cy="2482020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080" y="10013760"/>
            <a:ext cx="27240120" cy="2482020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2720" y="11556720"/>
            <a:ext cx="27240120" cy="21733920"/>
          </a:xfrm>
          <a:prstGeom prst="rect">
            <a:avLst/>
          </a:prstGeom>
          <a:ln>
            <a:noFill/>
          </a:ln>
        </p:spPr>
      </p:pic>
      <p:pic>
        <p:nvPicPr>
          <p:cNvPr id="35" name="" descr=""/>
          <p:cNvPicPr/>
          <p:nvPr/>
        </p:nvPicPr>
        <p:blipFill>
          <a:blip r:embed="rId3"/>
          <a:stretch/>
        </p:blipFill>
        <p:spPr>
          <a:xfrm>
            <a:off x="1512720" y="11556720"/>
            <a:ext cx="27240120" cy="21733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080" y="10013760"/>
            <a:ext cx="27240120" cy="24820200"/>
          </a:xfrm>
          <a:prstGeom prst="rect">
            <a:avLst/>
          </a:prstGeom>
        </p:spPr>
        <p:txBody>
          <a:bodyPr lIns="0" rIns="0" tIns="0" bIns="0" anchor="ctr"/>
          <a:p>
            <a:pPr algn="ctr"/>
            <a:endParaRPr b="0" lang="es-CO"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080" y="10013760"/>
            <a:ext cx="27240120" cy="2482020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080" y="10013760"/>
            <a:ext cx="13293000" cy="2482020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1000" y="10013760"/>
            <a:ext cx="13293000" cy="2482020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080" y="1707480"/>
            <a:ext cx="27240120" cy="33125760"/>
          </a:xfrm>
          <a:prstGeom prst="rect">
            <a:avLst/>
          </a:prstGeom>
        </p:spPr>
        <p:txBody>
          <a:bodyPr lIns="0" rIns="0" tIns="0" bIns="0" anchor="ctr"/>
          <a:p>
            <a:pPr algn="ctr"/>
            <a:endParaRPr b="0" lang="es-CO"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080" y="1001376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080" y="2297772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1000" y="10013760"/>
            <a:ext cx="13293000" cy="2482020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080" y="10013760"/>
            <a:ext cx="13293000" cy="2482020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1000" y="1001376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1000" y="2297772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080" y="1707480"/>
            <a:ext cx="27240120" cy="7146000"/>
          </a:xfrm>
          <a:prstGeom prst="rect">
            <a:avLst/>
          </a:prstGeom>
        </p:spPr>
        <p:txBody>
          <a:bodyPr lIns="0" rIns="0" tIns="0" bIns="0" anchor="ctr"/>
          <a:p>
            <a:endParaRPr b="0" lang="es-CO"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080" y="1001376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1000" y="10013760"/>
            <a:ext cx="1329300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080" y="22977720"/>
            <a:ext cx="27240120" cy="11838960"/>
          </a:xfrm>
          <a:prstGeom prst="rect">
            <a:avLst/>
          </a:prstGeom>
        </p:spPr>
        <p:txBody>
          <a:bodyPr lIns="0" rIns="0" tIns="0" bIns="0"/>
          <a:p>
            <a:endParaRPr b="0" lang="es-CO"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13080" y="1707480"/>
            <a:ext cx="27240120" cy="7146000"/>
          </a:xfrm>
          <a:prstGeom prst="rect">
            <a:avLst/>
          </a:prstGeom>
        </p:spPr>
        <p:txBody>
          <a:bodyPr lIns="0" rIns="0" tIns="0" bIns="0" anchor="ctr"/>
          <a:p>
            <a:r>
              <a:rPr b="0" lang="es-CO" sz="1400" spc="-1" strike="noStrike">
                <a:solidFill>
                  <a:srgbClr val="000000"/>
                </a:solidFill>
                <a:uFill>
                  <a:solidFill>
                    <a:srgbClr val="ffffff"/>
                  </a:solidFill>
                </a:uFill>
                <a:latin typeface="Arial"/>
              </a:rPr>
              <a:t>Pulse para editar el formato del texto de título</a:t>
            </a:r>
            <a:endParaRPr b="0" lang="es-CO" sz="1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080" y="10013760"/>
            <a:ext cx="27240120" cy="24820200"/>
          </a:xfrm>
          <a:prstGeom prst="rect">
            <a:avLst/>
          </a:prstGeom>
        </p:spPr>
        <p:txBody>
          <a:bodyPr lIns="0" rIns="0" tIns="0" bIns="0"/>
          <a:p>
            <a:pPr marL="432000" indent="-324000">
              <a:buClr>
                <a:srgbClr val="000000"/>
              </a:buClr>
              <a:buSzPct val="45000"/>
              <a:buFont typeface="Wingdings" charset="2"/>
              <a:buChar char=""/>
            </a:pPr>
            <a:r>
              <a:rPr b="0" lang="es-CO" sz="1400" spc="-1" strike="noStrike">
                <a:solidFill>
                  <a:srgbClr val="000000"/>
                </a:solidFill>
                <a:uFill>
                  <a:solidFill>
                    <a:srgbClr val="ffffff"/>
                  </a:solidFill>
                </a:uFill>
                <a:latin typeface="Arial"/>
              </a:rPr>
              <a:t>Pulse para editar el formato de esquema del texto</a:t>
            </a:r>
            <a:endParaRPr b="0" lang="es-CO"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CO" sz="1400" spc="-1" strike="noStrike">
                <a:solidFill>
                  <a:srgbClr val="000000"/>
                </a:solidFill>
                <a:uFill>
                  <a:solidFill>
                    <a:srgbClr val="ffffff"/>
                  </a:solidFill>
                </a:uFill>
                <a:latin typeface="Arial"/>
              </a:rPr>
              <a:t>Segundo nivel del esquema</a:t>
            </a:r>
            <a:endParaRPr b="0" lang="es-CO"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CO" sz="1400" spc="-1" strike="noStrike">
                <a:solidFill>
                  <a:srgbClr val="000000"/>
                </a:solidFill>
                <a:uFill>
                  <a:solidFill>
                    <a:srgbClr val="ffffff"/>
                  </a:solidFill>
                </a:uFill>
                <a:latin typeface="Arial"/>
              </a:rPr>
              <a:t>Tercer nivel del esquema</a:t>
            </a:r>
            <a:endParaRPr b="0" lang="es-CO"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CO" sz="1400" spc="-1" strike="noStrike">
                <a:solidFill>
                  <a:srgbClr val="000000"/>
                </a:solidFill>
                <a:uFill>
                  <a:solidFill>
                    <a:srgbClr val="ffffff"/>
                  </a:solidFill>
                </a:uFill>
                <a:latin typeface="Arial"/>
              </a:rPr>
              <a:t>Cuarto nivel del esquema</a:t>
            </a:r>
            <a:endParaRPr b="0" lang="es-CO"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CO" sz="2000" spc="-1" strike="noStrike">
                <a:solidFill>
                  <a:srgbClr val="000000"/>
                </a:solidFill>
                <a:uFill>
                  <a:solidFill>
                    <a:srgbClr val="ffffff"/>
                  </a:solidFill>
                </a:uFill>
                <a:latin typeface="Arial"/>
              </a:rPr>
              <a:t>Quinto nivel del esquema</a:t>
            </a:r>
            <a:endParaRPr b="0" lang="es-CO"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CO" sz="2000" spc="-1" strike="noStrike">
                <a:solidFill>
                  <a:srgbClr val="000000"/>
                </a:solidFill>
                <a:uFill>
                  <a:solidFill>
                    <a:srgbClr val="ffffff"/>
                  </a:solidFill>
                </a:uFill>
                <a:latin typeface="Arial"/>
              </a:rPr>
              <a:t>Sexto nivel del esquema</a:t>
            </a:r>
            <a:endParaRPr b="0" lang="es-CO"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CO" sz="2000" spc="-1" strike="noStrike">
                <a:solidFill>
                  <a:srgbClr val="000000"/>
                </a:solidFill>
                <a:uFill>
                  <a:solidFill>
                    <a:srgbClr val="ffffff"/>
                  </a:solidFill>
                </a:uFill>
                <a:latin typeface="Arial"/>
              </a:rPr>
              <a:t>Séptimo nivel del esquema</a:t>
            </a:r>
            <a:endParaRPr b="0" lang="es-CO"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mailto:rahermes@poligran.edu.co" TargetMode="External"/><Relationship Id="rId3" Type="http://schemas.openxmlformats.org/officeDocument/2006/relationships/hyperlink" Target="mailto:amgomeze@poligran.edu.co" TargetMode="External"/><Relationship Id="rId4" Type="http://schemas.openxmlformats.org/officeDocument/2006/relationships/hyperlink" Target="mailto:aldazatr@poligran.edu.co" TargetMode="External"/><Relationship Id="rId5" Type="http://schemas.openxmlformats.org/officeDocument/2006/relationships/hyperlink" Target="mailto:anguevarar@poligran.edu.co" TargetMode="External"/><Relationship Id="rId6" Type="http://schemas.openxmlformats.org/officeDocument/2006/relationships/hyperlink" Target="https://github.com/ISWPOLI/edugame" TargetMode="External"/><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jpeg"/><Relationship Id="rId15" Type="http://schemas.openxmlformats.org/officeDocument/2006/relationships/image" Target="../media/image12.png"/><Relationship Id="rId16" Type="http://schemas.openxmlformats.org/officeDocument/2006/relationships/image" Target="../media/image13.jpe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jpeg"/><Relationship Id="rId20" Type="http://schemas.openxmlformats.org/officeDocument/2006/relationships/slideLayout" Target="../slideLayouts/slideLayout1.xml"/><Relationship Id="rId21"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Shape 19" descr=""/>
          <p:cNvPicPr/>
          <p:nvPr/>
        </p:nvPicPr>
        <p:blipFill>
          <a:blip r:embed="rId1"/>
          <a:srcRect l="0" t="0" r="2322" b="0"/>
          <a:stretch/>
        </p:blipFill>
        <p:spPr>
          <a:xfrm>
            <a:off x="26335080" y="19589040"/>
            <a:ext cx="2968560" cy="3039120"/>
          </a:xfrm>
          <a:prstGeom prst="rect">
            <a:avLst/>
          </a:prstGeom>
          <a:ln>
            <a:noFill/>
          </a:ln>
        </p:spPr>
      </p:pic>
      <p:sp>
        <p:nvSpPr>
          <p:cNvPr id="42" name="CustomShape 1"/>
          <p:cNvSpPr/>
          <p:nvPr/>
        </p:nvSpPr>
        <p:spPr>
          <a:xfrm flipH="1" rot="10800000">
            <a:off x="29184840" y="19499400"/>
            <a:ext cx="8999640" cy="5399640"/>
          </a:xfrm>
          <a:prstGeom prst="round2DiagRect">
            <a:avLst>
              <a:gd name="adj1" fmla="val 16667"/>
              <a:gd name="adj2" fmla="val 0"/>
            </a:avLst>
          </a:prstGeom>
          <a:solidFill>
            <a:schemeClr val="lt1"/>
          </a:solidFill>
          <a:ln w="76320">
            <a:solidFill>
              <a:schemeClr val="accent5"/>
            </a:solidFill>
            <a:round/>
          </a:ln>
        </p:spPr>
        <p:style>
          <a:lnRef idx="0"/>
          <a:fillRef idx="0"/>
          <a:effectRef idx="0"/>
          <a:fontRef idx="minor"/>
        </p:style>
      </p:sp>
      <p:sp>
        <p:nvSpPr>
          <p:cNvPr id="43" name="CustomShape 2"/>
          <p:cNvSpPr/>
          <p:nvPr/>
        </p:nvSpPr>
        <p:spPr>
          <a:xfrm>
            <a:off x="15505560" y="7786800"/>
            <a:ext cx="13679640" cy="5039640"/>
          </a:xfrm>
          <a:prstGeom prst="snip1Rect">
            <a:avLst>
              <a:gd name="adj" fmla="val 9421"/>
            </a:avLst>
          </a:prstGeom>
          <a:solidFill>
            <a:schemeClr val="lt1"/>
          </a:solidFill>
          <a:ln w="76320">
            <a:solidFill>
              <a:schemeClr val="dk1"/>
            </a:solidFill>
            <a:round/>
          </a:ln>
        </p:spPr>
        <p:style>
          <a:lnRef idx="0"/>
          <a:fillRef idx="0"/>
          <a:effectRef idx="0"/>
          <a:fontRef idx="minor"/>
        </p:style>
      </p:sp>
      <p:sp>
        <p:nvSpPr>
          <p:cNvPr id="44" name="TextShape 3"/>
          <p:cNvSpPr txBox="1"/>
          <p:nvPr/>
        </p:nvSpPr>
        <p:spPr>
          <a:xfrm>
            <a:off x="9875880" y="518400"/>
            <a:ext cx="19634040" cy="2496600"/>
          </a:xfrm>
          <a:prstGeom prst="rect">
            <a:avLst/>
          </a:prstGeom>
          <a:noFill/>
          <a:ln>
            <a:noFill/>
          </a:ln>
        </p:spPr>
        <p:txBody>
          <a:bodyPr/>
          <a:p>
            <a:pPr algn="ctr">
              <a:lnSpc>
                <a:spcPct val="100000"/>
              </a:lnSpc>
            </a:pPr>
            <a:r>
              <a:rPr b="1" lang="es-CO" sz="8000" spc="-1" strike="noStrike">
                <a:solidFill>
                  <a:srgbClr val="000000"/>
                </a:solidFill>
                <a:uFill>
                  <a:solidFill>
                    <a:srgbClr val="ffffff"/>
                  </a:solidFill>
                </a:uFill>
                <a:latin typeface="Arial"/>
                <a:ea typeface="Arial"/>
              </a:rPr>
              <a:t>EDU-GAME </a:t>
            </a:r>
            <a:endParaRPr b="0" lang="es-CO" sz="1400" spc="-1" strike="noStrike">
              <a:solidFill>
                <a:srgbClr val="000000"/>
              </a:solidFill>
              <a:uFill>
                <a:solidFill>
                  <a:srgbClr val="ffffff"/>
                </a:solidFill>
              </a:uFill>
              <a:latin typeface="Arial"/>
            </a:endParaRPr>
          </a:p>
        </p:txBody>
      </p:sp>
      <p:sp>
        <p:nvSpPr>
          <p:cNvPr id="45" name="TextShape 4"/>
          <p:cNvSpPr txBox="1"/>
          <p:nvPr/>
        </p:nvSpPr>
        <p:spPr>
          <a:xfrm>
            <a:off x="10270440" y="3262320"/>
            <a:ext cx="18883800" cy="842040"/>
          </a:xfrm>
          <a:prstGeom prst="rect">
            <a:avLst/>
          </a:prstGeom>
          <a:noFill/>
          <a:ln>
            <a:noFill/>
          </a:ln>
        </p:spPr>
        <p:txBody>
          <a:bodyPr/>
          <a:p>
            <a:pPr algn="ctr">
              <a:lnSpc>
                <a:spcPct val="100000"/>
              </a:lnSpc>
            </a:pPr>
            <a:r>
              <a:rPr b="1" lang="es-CO" sz="3200" spc="-1" strike="noStrike">
                <a:solidFill>
                  <a:srgbClr val="000000"/>
                </a:solidFill>
                <a:uFill>
                  <a:solidFill>
                    <a:srgbClr val="ffffff"/>
                  </a:solidFill>
                </a:uFill>
                <a:latin typeface="Arial"/>
                <a:ea typeface="Arial"/>
              </a:rPr>
              <a:t>Facultad de Ingeniería y ciencias básicas.  Asignatura: Gerencia de Proyectos.</a:t>
            </a:r>
            <a:endParaRPr b="0" lang="es-CO" sz="1400" spc="-1" strike="noStrike">
              <a:solidFill>
                <a:srgbClr val="000000"/>
              </a:solidFill>
              <a:uFill>
                <a:solidFill>
                  <a:srgbClr val="ffffff"/>
                </a:solidFill>
              </a:uFill>
              <a:latin typeface="Arial"/>
            </a:endParaRPr>
          </a:p>
        </p:txBody>
      </p:sp>
      <p:sp>
        <p:nvSpPr>
          <p:cNvPr id="46" name="CustomShape 5"/>
          <p:cNvSpPr/>
          <p:nvPr/>
        </p:nvSpPr>
        <p:spPr>
          <a:xfrm>
            <a:off x="1265400" y="14099400"/>
            <a:ext cx="8999640" cy="5399640"/>
          </a:xfrm>
          <a:prstGeom prst="round2DiagRect">
            <a:avLst>
              <a:gd name="adj1" fmla="val 16667"/>
              <a:gd name="adj2" fmla="val 0"/>
            </a:avLst>
          </a:prstGeom>
          <a:noFill/>
          <a:ln w="76320">
            <a:solidFill>
              <a:schemeClr val="accent6"/>
            </a:solidFill>
            <a:round/>
          </a:ln>
        </p:spPr>
        <p:style>
          <a:lnRef idx="0"/>
          <a:fillRef idx="0"/>
          <a:effectRef idx="0"/>
          <a:fontRef idx="minor"/>
        </p:style>
        <p:txBody>
          <a:bodyPr anchor="ctr"/>
          <a:p>
            <a:pPr algn="just">
              <a:lnSpc>
                <a:spcPct val="115000"/>
              </a:lnSpc>
            </a:pPr>
            <a:endParaRPr b="0" lang="es-CO" sz="1800" spc="-1" strike="noStrike">
              <a:solidFill>
                <a:srgbClr val="000000"/>
              </a:solidFill>
              <a:uFill>
                <a:solidFill>
                  <a:srgbClr val="ffffff"/>
                </a:solidFill>
              </a:uFill>
              <a:latin typeface="Arial"/>
            </a:endParaRPr>
          </a:p>
          <a:p>
            <a:pPr algn="just">
              <a:lnSpc>
                <a:spcPct val="115000"/>
              </a:lnSpc>
            </a:pPr>
            <a:endParaRPr b="0" lang="es-CO" sz="1800" spc="-1" strike="noStrike">
              <a:solidFill>
                <a:srgbClr val="000000"/>
              </a:solidFill>
              <a:uFill>
                <a:solidFill>
                  <a:srgbClr val="ffffff"/>
                </a:solidFill>
              </a:uFill>
              <a:latin typeface="Arial"/>
            </a:endParaRPr>
          </a:p>
          <a:p>
            <a:pPr algn="just">
              <a:lnSpc>
                <a:spcPct val="115000"/>
              </a:lnSpc>
            </a:pPr>
            <a:endParaRPr b="0" lang="es-CO" sz="1800" spc="-1" strike="noStrike">
              <a:solidFill>
                <a:srgbClr val="000000"/>
              </a:solidFill>
              <a:uFill>
                <a:solidFill>
                  <a:srgbClr val="ffffff"/>
                </a:solidFill>
              </a:uFill>
              <a:latin typeface="Arial"/>
            </a:endParaRPr>
          </a:p>
          <a:p>
            <a:pPr algn="just">
              <a:lnSpc>
                <a:spcPct val="115000"/>
              </a:lnSpc>
            </a:pPr>
            <a:r>
              <a:rPr b="1" lang="es-CO" sz="2600" spc="-1" strike="noStrike">
                <a:solidFill>
                  <a:srgbClr val="000000"/>
                </a:solidFill>
                <a:uFill>
                  <a:solidFill>
                    <a:srgbClr val="ffffff"/>
                  </a:solidFill>
                </a:uFill>
                <a:latin typeface="Arial"/>
                <a:ea typeface="Arial"/>
              </a:rPr>
              <a:t>Edu-game:</a:t>
            </a:r>
            <a:endParaRPr b="0" lang="es-CO" sz="1800" spc="-1" strike="noStrike">
              <a:solidFill>
                <a:srgbClr val="000000"/>
              </a:solidFill>
              <a:uFill>
                <a:solidFill>
                  <a:srgbClr val="ffffff"/>
                </a:solidFill>
              </a:uFill>
              <a:latin typeface="Arial"/>
            </a:endParaRPr>
          </a:p>
          <a:p>
            <a:pPr algn="just">
              <a:lnSpc>
                <a:spcPct val="115000"/>
              </a:lnSpc>
            </a:pPr>
            <a:r>
              <a:rPr b="0" lang="es-CO" sz="2300" spc="-1" strike="noStrike">
                <a:solidFill>
                  <a:srgbClr val="000000"/>
                </a:solidFill>
                <a:uFill>
                  <a:solidFill>
                    <a:srgbClr val="ffffff"/>
                  </a:solidFill>
                </a:uFill>
                <a:latin typeface="Arial"/>
                <a:ea typeface="Arial"/>
              </a:rPr>
              <a:t>Promueve el desarrollo de una metodología de educación a partir de técnicas y dinámicas más lúdicas, divertidas y prácticas sacando provecho del interés natural por jugar y competir que fomente la participación de los estudiantes en el proceso educativo.</a:t>
            </a:r>
            <a:endParaRPr b="0" lang="es-CO" sz="1800" spc="-1" strike="noStrike">
              <a:solidFill>
                <a:srgbClr val="000000"/>
              </a:solidFill>
              <a:uFill>
                <a:solidFill>
                  <a:srgbClr val="ffffff"/>
                </a:solidFill>
              </a:uFill>
              <a:latin typeface="Arial"/>
            </a:endParaRPr>
          </a:p>
          <a:p>
            <a:pPr algn="just">
              <a:lnSpc>
                <a:spcPct val="115000"/>
              </a:lnSpc>
            </a:pPr>
            <a:r>
              <a:rPr b="0" lang="es-CO" sz="2300" spc="-1" strike="noStrike">
                <a:solidFill>
                  <a:srgbClr val="000000"/>
                </a:solidFill>
                <a:uFill>
                  <a:solidFill>
                    <a:srgbClr val="ffffff"/>
                  </a:solidFill>
                </a:uFill>
                <a:latin typeface="Arial"/>
                <a:ea typeface="Arial"/>
              </a:rPr>
              <a:t>Cantidad de personas insatisfechas con el sistema educativo tradicional: </a:t>
            </a:r>
            <a:endParaRPr b="0" lang="es-CO" sz="1800" spc="-1" strike="noStrike">
              <a:solidFill>
                <a:srgbClr val="000000"/>
              </a:solidFill>
              <a:uFill>
                <a:solidFill>
                  <a:srgbClr val="ffffff"/>
                </a:solidFill>
              </a:uFill>
              <a:latin typeface="Arial"/>
            </a:endParaRPr>
          </a:p>
          <a:p>
            <a:pPr algn="just">
              <a:lnSpc>
                <a:spcPct val="115000"/>
              </a:lnSpc>
            </a:pPr>
            <a:endParaRPr b="0" lang="es-CO" sz="1800" spc="-1" strike="noStrike">
              <a:solidFill>
                <a:srgbClr val="000000"/>
              </a:solidFill>
              <a:uFill>
                <a:solidFill>
                  <a:srgbClr val="ffffff"/>
                </a:solidFill>
              </a:uFill>
              <a:latin typeface="Arial"/>
            </a:endParaRPr>
          </a:p>
          <a:p>
            <a:pPr algn="just">
              <a:lnSpc>
                <a:spcPct val="115000"/>
              </a:lnSpc>
            </a:pPr>
            <a:endParaRPr b="0" lang="es-CO" sz="1800" spc="-1" strike="noStrike">
              <a:solidFill>
                <a:srgbClr val="000000"/>
              </a:solidFill>
              <a:uFill>
                <a:solidFill>
                  <a:srgbClr val="ffffff"/>
                </a:solidFill>
              </a:uFill>
              <a:latin typeface="Arial"/>
            </a:endParaRPr>
          </a:p>
          <a:p>
            <a:pPr algn="just">
              <a:lnSpc>
                <a:spcPct val="115000"/>
              </a:lnSpc>
            </a:pPr>
            <a:endParaRPr b="0" lang="es-CO" sz="1800" spc="-1" strike="noStrike">
              <a:solidFill>
                <a:srgbClr val="000000"/>
              </a:solidFill>
              <a:uFill>
                <a:solidFill>
                  <a:srgbClr val="ffffff"/>
                </a:solidFill>
              </a:uFill>
              <a:latin typeface="Arial"/>
            </a:endParaRPr>
          </a:p>
          <a:p>
            <a:pPr algn="just">
              <a:lnSpc>
                <a:spcPct val="115000"/>
              </a:lnSpc>
            </a:pP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p:txBody>
      </p:sp>
      <p:sp>
        <p:nvSpPr>
          <p:cNvPr id="47" name="CustomShape 6"/>
          <p:cNvSpPr/>
          <p:nvPr/>
        </p:nvSpPr>
        <p:spPr>
          <a:xfrm>
            <a:off x="1265400" y="20825640"/>
            <a:ext cx="27920160" cy="20183040"/>
          </a:xfrm>
          <a:custGeom>
            <a:avLst/>
            <a:gdLst/>
            <a:ahLst/>
            <a:rect l="l" t="t" r="r" b="b"/>
            <a:pathLst>
              <a:path w="120000" h="120000">
                <a:moveTo>
                  <a:pt x="12" y="18771"/>
                </a:moveTo>
                <a:cubicBezTo>
                  <a:pt x="12" y="4880"/>
                  <a:pt x="-432" y="0"/>
                  <a:pt x="12255" y="0"/>
                </a:cubicBezTo>
                <a:lnTo>
                  <a:pt x="100002" y="181"/>
                </a:lnTo>
                <a:cubicBezTo>
                  <a:pt x="111046" y="181"/>
                  <a:pt x="99890" y="12243"/>
                  <a:pt x="119999" y="11916"/>
                </a:cubicBezTo>
                <a:lnTo>
                  <a:pt x="119999" y="101228"/>
                </a:lnTo>
                <a:cubicBezTo>
                  <a:pt x="119999" y="115119"/>
                  <a:pt x="120148" y="120000"/>
                  <a:pt x="107131" y="120000"/>
                </a:cubicBezTo>
                <a:lnTo>
                  <a:pt x="10254" y="120000"/>
                </a:lnTo>
                <a:cubicBezTo>
                  <a:pt x="-790" y="120000"/>
                  <a:pt x="12" y="111495"/>
                  <a:pt x="12" y="101228"/>
                </a:cubicBezTo>
                <a:lnTo>
                  <a:pt x="12" y="18771"/>
                </a:lnTo>
                <a:close/>
              </a:path>
            </a:pathLst>
          </a:custGeom>
          <a:noFill/>
          <a:ln w="76320">
            <a:solidFill>
              <a:schemeClr val="accent1"/>
            </a:solidFill>
            <a:round/>
          </a:ln>
        </p:spPr>
        <p:style>
          <a:lnRef idx="0"/>
          <a:fillRef idx="0"/>
          <a:effectRef idx="0"/>
          <a:fontRef idx="minor"/>
        </p:style>
      </p:sp>
      <p:sp>
        <p:nvSpPr>
          <p:cNvPr id="48" name="CustomShape 7"/>
          <p:cNvSpPr/>
          <p:nvPr/>
        </p:nvSpPr>
        <p:spPr>
          <a:xfrm>
            <a:off x="14387040" y="27747360"/>
            <a:ext cx="14209920" cy="12259080"/>
          </a:xfrm>
          <a:custGeom>
            <a:avLst/>
            <a:gdLst/>
            <a:ahLst/>
            <a:rect l="l" t="t" r="r" b="b"/>
            <a:pathLst>
              <a:path w="120000" h="120000">
                <a:moveTo>
                  <a:pt x="0" y="0"/>
                </a:moveTo>
                <a:lnTo>
                  <a:pt x="108364" y="0"/>
                </a:lnTo>
                <a:lnTo>
                  <a:pt x="120000" y="12859"/>
                </a:lnTo>
                <a:lnTo>
                  <a:pt x="120000" y="103027"/>
                </a:lnTo>
                <a:cubicBezTo>
                  <a:pt x="119905" y="117883"/>
                  <a:pt x="115762" y="120059"/>
                  <a:pt x="104195" y="119998"/>
                </a:cubicBezTo>
                <a:lnTo>
                  <a:pt x="0" y="119809"/>
                </a:lnTo>
                <a:lnTo>
                  <a:pt x="0" y="0"/>
                </a:lnTo>
                <a:close/>
              </a:path>
            </a:pathLst>
          </a:custGeom>
          <a:noFill/>
          <a:ln w="76320">
            <a:solidFill>
              <a:schemeClr val="accent3"/>
            </a:solidFill>
            <a:round/>
          </a:ln>
        </p:spPr>
        <p:style>
          <a:lnRef idx="0"/>
          <a:fillRef idx="0"/>
          <a:effectRef idx="0"/>
          <a:fontRef idx="minor"/>
        </p:style>
        <p:txBody>
          <a:bodyPr anchor="ctr"/>
          <a:p>
            <a:pPr algn="ctr">
              <a:lnSpc>
                <a:spcPct val="100000"/>
              </a:lnSpc>
            </a:pPr>
            <a:r>
              <a:rPr b="1" lang="es-CO" sz="2600" spc="-1" strike="noStrike">
                <a:solidFill>
                  <a:srgbClr val="000000"/>
                </a:solidFill>
                <a:uFill>
                  <a:solidFill>
                    <a:srgbClr val="ffffff"/>
                  </a:solidFill>
                </a:uFill>
                <a:latin typeface="Arial"/>
                <a:ea typeface="Arial"/>
              </a:rPr>
              <a:t>Prototipo solución</a:t>
            </a: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a:p>
            <a:pPr algn="ctr">
              <a:lnSpc>
                <a:spcPct val="100000"/>
              </a:lnSpc>
            </a:pPr>
            <a:endParaRPr b="0" lang="es-CO" sz="1800" spc="-1" strike="noStrike">
              <a:solidFill>
                <a:srgbClr val="000000"/>
              </a:solidFill>
              <a:uFill>
                <a:solidFill>
                  <a:srgbClr val="ffffff"/>
                </a:solidFill>
              </a:uFill>
              <a:latin typeface="Arial"/>
            </a:endParaRPr>
          </a:p>
        </p:txBody>
      </p:sp>
      <p:sp>
        <p:nvSpPr>
          <p:cNvPr id="49" name="CustomShape 8"/>
          <p:cNvSpPr/>
          <p:nvPr/>
        </p:nvSpPr>
        <p:spPr>
          <a:xfrm>
            <a:off x="1296360" y="6906240"/>
            <a:ext cx="13410720" cy="990360"/>
          </a:xfrm>
          <a:prstGeom prst="rect">
            <a:avLst/>
          </a:prstGeom>
          <a:noFill/>
          <a:ln>
            <a:noFill/>
          </a:ln>
        </p:spPr>
        <p:style>
          <a:lnRef idx="0"/>
          <a:fillRef idx="0"/>
          <a:effectRef idx="0"/>
          <a:fontRef idx="minor"/>
        </p:style>
        <p:txBody>
          <a:bodyPr/>
          <a:p>
            <a:pPr marL="1333440" indent="-1638000">
              <a:lnSpc>
                <a:spcPct val="100000"/>
              </a:lnSpc>
            </a:pPr>
            <a:r>
              <a:rPr b="1" lang="es-CO" sz="4800" spc="-1" strike="noStrike">
                <a:solidFill>
                  <a:srgbClr val="4f6128"/>
                </a:solidFill>
                <a:uFill>
                  <a:solidFill>
                    <a:srgbClr val="ffffff"/>
                  </a:solidFill>
                </a:uFill>
                <a:latin typeface="Arial"/>
                <a:ea typeface="Arial"/>
              </a:rPr>
              <a:t>Objetivo</a:t>
            </a:r>
            <a:endParaRPr b="0" lang="es-CO" sz="1800" spc="-1" strike="noStrike">
              <a:solidFill>
                <a:srgbClr val="000000"/>
              </a:solidFill>
              <a:uFill>
                <a:solidFill>
                  <a:srgbClr val="ffffff"/>
                </a:solidFill>
              </a:uFill>
              <a:latin typeface="Arial"/>
            </a:endParaRPr>
          </a:p>
        </p:txBody>
      </p:sp>
      <p:sp>
        <p:nvSpPr>
          <p:cNvPr id="50" name="CustomShape 9"/>
          <p:cNvSpPr/>
          <p:nvPr/>
        </p:nvSpPr>
        <p:spPr>
          <a:xfrm>
            <a:off x="9063000" y="20024640"/>
            <a:ext cx="13487040" cy="990360"/>
          </a:xfrm>
          <a:prstGeom prst="rect">
            <a:avLst/>
          </a:prstGeom>
          <a:noFill/>
          <a:ln>
            <a:noFill/>
          </a:ln>
        </p:spPr>
        <p:style>
          <a:lnRef idx="0"/>
          <a:fillRef idx="0"/>
          <a:effectRef idx="0"/>
          <a:fontRef idx="minor"/>
        </p:style>
        <p:txBody>
          <a:bodyPr/>
          <a:p>
            <a:pPr marL="1333440" indent="-1638000">
              <a:lnSpc>
                <a:spcPct val="100000"/>
              </a:lnSpc>
            </a:pPr>
            <a:r>
              <a:rPr b="1" lang="es-CO" sz="4800" spc="-1" strike="noStrike">
                <a:solidFill>
                  <a:srgbClr val="244061"/>
                </a:solidFill>
                <a:uFill>
                  <a:solidFill>
                    <a:srgbClr val="ffffff"/>
                  </a:solidFill>
                </a:uFill>
                <a:latin typeface="Arial"/>
                <a:ea typeface="Arial"/>
              </a:rPr>
              <a:t>Arquitectura desarrollo y Solución</a:t>
            </a:r>
            <a:endParaRPr b="0" lang="es-CO" sz="1800" spc="-1" strike="noStrike">
              <a:solidFill>
                <a:srgbClr val="000000"/>
              </a:solidFill>
              <a:uFill>
                <a:solidFill>
                  <a:srgbClr val="ffffff"/>
                </a:solidFill>
              </a:uFill>
              <a:latin typeface="Arial"/>
            </a:endParaRPr>
          </a:p>
        </p:txBody>
      </p:sp>
      <p:sp>
        <p:nvSpPr>
          <p:cNvPr id="51" name="CustomShape 10"/>
          <p:cNvSpPr/>
          <p:nvPr/>
        </p:nvSpPr>
        <p:spPr>
          <a:xfrm>
            <a:off x="5522040" y="41362200"/>
            <a:ext cx="23555520" cy="903600"/>
          </a:xfrm>
          <a:prstGeom prst="rect">
            <a:avLst/>
          </a:prstGeom>
          <a:noFill/>
          <a:ln>
            <a:noFill/>
          </a:ln>
        </p:spPr>
        <p:style>
          <a:lnRef idx="0"/>
          <a:fillRef idx="0"/>
          <a:effectRef idx="0"/>
          <a:fontRef idx="minor"/>
        </p:style>
        <p:txBody>
          <a:bodyPr/>
          <a:p>
            <a:pPr>
              <a:lnSpc>
                <a:spcPct val="100000"/>
              </a:lnSpc>
            </a:pPr>
            <a:r>
              <a:rPr b="0" lang="es-CO" sz="2800" spc="-1" strike="noStrike">
                <a:solidFill>
                  <a:srgbClr val="7f7f7f"/>
                </a:solidFill>
                <a:uFill>
                  <a:solidFill>
                    <a:srgbClr val="ffffff"/>
                  </a:solidFill>
                </a:uFill>
                <a:latin typeface="Arial"/>
                <a:ea typeface="Arial"/>
              </a:rPr>
              <a:t>Richardth Hermes Orozco </a:t>
            </a:r>
            <a:r>
              <a:rPr b="0" lang="es-CO" sz="2800" spc="-1" strike="noStrike" u="sng">
                <a:solidFill>
                  <a:srgbClr val="0000ff"/>
                </a:solidFill>
                <a:uFill>
                  <a:solidFill>
                    <a:srgbClr val="ffffff"/>
                  </a:solidFill>
                </a:uFill>
                <a:latin typeface="Arial"/>
                <a:ea typeface="Arial"/>
                <a:hlinkClick r:id="rId2"/>
              </a:rPr>
              <a:t>rahermes@poligran.edu.co</a:t>
            </a:r>
            <a:r>
              <a:rPr b="0" lang="es-CO" sz="2800" spc="-1" strike="noStrike">
                <a:solidFill>
                  <a:srgbClr val="7f7f7f"/>
                </a:solidFill>
                <a:uFill>
                  <a:solidFill>
                    <a:srgbClr val="ffffff"/>
                  </a:solidFill>
                </a:uFill>
                <a:latin typeface="Arial"/>
                <a:ea typeface="Arial"/>
              </a:rPr>
              <a:t>, Angie Melissa Gomez </a:t>
            </a:r>
            <a:r>
              <a:rPr b="0" lang="es-CO" sz="2800" spc="-1" strike="noStrike" u="sng">
                <a:solidFill>
                  <a:srgbClr val="0000ff"/>
                </a:solidFill>
                <a:uFill>
                  <a:solidFill>
                    <a:srgbClr val="ffffff"/>
                  </a:solidFill>
                </a:uFill>
                <a:latin typeface="Arial"/>
                <a:ea typeface="Arial"/>
                <a:hlinkClick r:id="rId3"/>
              </a:rPr>
              <a:t>amgomeze@poligran.edu.co</a:t>
            </a:r>
            <a:r>
              <a:rPr b="0" lang="es-CO" sz="2800" spc="-1" strike="noStrike">
                <a:solidFill>
                  <a:srgbClr val="7f7f7f"/>
                </a:solidFill>
                <a:uFill>
                  <a:solidFill>
                    <a:srgbClr val="ffffff"/>
                  </a:solidFill>
                </a:uFill>
                <a:latin typeface="Arial"/>
                <a:ea typeface="Arial"/>
              </a:rPr>
              <a:t>, Alejandro Daza Truque </a:t>
            </a:r>
            <a:r>
              <a:rPr b="0" lang="es-CO" sz="2800" spc="-1" strike="noStrike" u="sng">
                <a:solidFill>
                  <a:srgbClr val="0000ff"/>
                </a:solidFill>
                <a:uFill>
                  <a:solidFill>
                    <a:srgbClr val="ffffff"/>
                  </a:solidFill>
                </a:uFill>
                <a:latin typeface="Arial"/>
                <a:ea typeface="Arial"/>
                <a:hlinkClick r:id="rId4"/>
              </a:rPr>
              <a:t>aldazatr@poligran.edu.co</a:t>
            </a:r>
            <a:r>
              <a:rPr b="0" lang="es-CO" sz="2800" spc="-1" strike="noStrike">
                <a:solidFill>
                  <a:srgbClr val="7f7f7f"/>
                </a:solidFill>
                <a:uFill>
                  <a:solidFill>
                    <a:srgbClr val="ffffff"/>
                  </a:solidFill>
                </a:uFill>
                <a:latin typeface="Arial"/>
                <a:ea typeface="Arial"/>
              </a:rPr>
              <a:t>. Andrés Mauricio Guevara </a:t>
            </a:r>
            <a:r>
              <a:rPr b="0" lang="es-CO" sz="2800" spc="-1" strike="noStrike" u="sng">
                <a:solidFill>
                  <a:srgbClr val="0000ff"/>
                </a:solidFill>
                <a:uFill>
                  <a:solidFill>
                    <a:srgbClr val="ffffff"/>
                  </a:solidFill>
                </a:uFill>
                <a:latin typeface="Arial"/>
                <a:ea typeface="Arial"/>
                <a:hlinkClick r:id="rId5"/>
              </a:rPr>
              <a:t>anguevarar@poligran.edu.co</a:t>
            </a:r>
            <a:r>
              <a:rPr b="0" lang="es-CO" sz="2800" spc="-1" strike="noStrike">
                <a:solidFill>
                  <a:srgbClr val="7f7f7f"/>
                </a:solidFill>
                <a:uFill>
                  <a:solidFill>
                    <a:srgbClr val="ffffff"/>
                  </a:solidFill>
                </a:uFill>
                <a:latin typeface="Arial"/>
                <a:ea typeface="Arial"/>
              </a:rPr>
              <a:t> , URL repositorio: </a:t>
            </a:r>
            <a:r>
              <a:rPr b="0" lang="es-CO" sz="2800" spc="-1" strike="noStrike" u="sng">
                <a:solidFill>
                  <a:srgbClr val="0000ff"/>
                </a:solidFill>
                <a:uFill>
                  <a:solidFill>
                    <a:srgbClr val="ffffff"/>
                  </a:solidFill>
                </a:uFill>
                <a:latin typeface="Arial"/>
                <a:ea typeface="Arial"/>
                <a:hlinkClick r:id="rId6"/>
              </a:rPr>
              <a:t>https://github.com/ISWPOLI/edugame</a:t>
            </a:r>
            <a:r>
              <a:rPr b="0" lang="es-CO" sz="2800" spc="-1" strike="noStrike">
                <a:solidFill>
                  <a:srgbClr val="7f7f7f"/>
                </a:solidFill>
                <a:uFill>
                  <a:solidFill>
                    <a:srgbClr val="ffffff"/>
                  </a:solidFill>
                </a:uFill>
                <a:latin typeface="Arial"/>
                <a:ea typeface="Arial"/>
              </a:rPr>
              <a:t> </a:t>
            </a: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p:txBody>
      </p:sp>
      <p:sp>
        <p:nvSpPr>
          <p:cNvPr id="52" name="CustomShape 11"/>
          <p:cNvSpPr/>
          <p:nvPr/>
        </p:nvSpPr>
        <p:spPr>
          <a:xfrm>
            <a:off x="1798560" y="7387200"/>
            <a:ext cx="13244760" cy="5380560"/>
          </a:xfrm>
          <a:prstGeom prst="snip1Rect">
            <a:avLst>
              <a:gd name="adj" fmla="val 25616"/>
            </a:avLst>
          </a:prstGeom>
          <a:noFill/>
          <a:ln>
            <a:noFill/>
          </a:ln>
        </p:spPr>
        <p:style>
          <a:lnRef idx="0"/>
          <a:fillRef idx="0"/>
          <a:effectRef idx="0"/>
          <a:fontRef idx="minor"/>
        </p:style>
      </p:sp>
      <p:sp>
        <p:nvSpPr>
          <p:cNvPr id="53" name="CustomShape 12"/>
          <p:cNvSpPr/>
          <p:nvPr/>
        </p:nvSpPr>
        <p:spPr>
          <a:xfrm>
            <a:off x="10725480" y="14099400"/>
            <a:ext cx="8999640" cy="5399640"/>
          </a:xfrm>
          <a:custGeom>
            <a:avLst/>
            <a:gdLst/>
            <a:ahLst/>
            <a:rect l="l" t="t" r="r" b="b"/>
            <a:pathLst>
              <a:path w="120000" h="120000">
                <a:moveTo>
                  <a:pt x="451" y="0"/>
                </a:moveTo>
                <a:lnTo>
                  <a:pt x="94600" y="0"/>
                </a:lnTo>
                <a:cubicBezTo>
                  <a:pt x="109395" y="459"/>
                  <a:pt x="119972" y="11982"/>
                  <a:pt x="120000" y="30739"/>
                </a:cubicBezTo>
                <a:lnTo>
                  <a:pt x="120000" y="120000"/>
                </a:lnTo>
                <a:lnTo>
                  <a:pt x="16267" y="119814"/>
                </a:lnTo>
                <a:cubicBezTo>
                  <a:pt x="2481" y="120085"/>
                  <a:pt x="-102" y="113450"/>
                  <a:pt x="3" y="91748"/>
                </a:cubicBezTo>
                <a:lnTo>
                  <a:pt x="451" y="0"/>
                </a:lnTo>
                <a:close/>
              </a:path>
            </a:pathLst>
          </a:custGeom>
          <a:noFill/>
          <a:ln w="76320">
            <a:solidFill>
              <a:schemeClr val="accent2"/>
            </a:solidFill>
            <a:miter/>
          </a:ln>
        </p:spPr>
        <p:style>
          <a:lnRef idx="0"/>
          <a:fillRef idx="0"/>
          <a:effectRef idx="0"/>
          <a:fontRef idx="minor"/>
        </p:style>
        <p:txBody>
          <a:bodyPr/>
          <a:p>
            <a:pPr algn="just">
              <a:lnSpc>
                <a:spcPct val="100000"/>
              </a:lnSpc>
            </a:pPr>
            <a:endParaRPr b="0" lang="es-CO" sz="1800" spc="-1" strike="noStrike">
              <a:solidFill>
                <a:srgbClr val="000000"/>
              </a:solidFill>
              <a:uFill>
                <a:solidFill>
                  <a:srgbClr val="ffffff"/>
                </a:solidFill>
              </a:uFill>
              <a:latin typeface="Arial"/>
            </a:endParaRPr>
          </a:p>
          <a:p>
            <a:pPr algn="just">
              <a:lnSpc>
                <a:spcPct val="100000"/>
              </a:lnSpc>
            </a:pPr>
            <a:r>
              <a:rPr b="0" lang="es-CO" sz="2300" spc="-1" strike="noStrike">
                <a:solidFill>
                  <a:srgbClr val="000000"/>
                </a:solidFill>
                <a:uFill>
                  <a:solidFill>
                    <a:srgbClr val="ffffff"/>
                  </a:solidFill>
                </a:uFill>
                <a:latin typeface="Arial"/>
                <a:ea typeface="Arial"/>
              </a:rPr>
              <a:t>Detectar en los estudiantes falta de atención en las clases </a:t>
            </a:r>
            <a:endParaRPr b="0" lang="es-CO" sz="1800" spc="-1" strike="noStrike">
              <a:solidFill>
                <a:srgbClr val="000000"/>
              </a:solidFill>
              <a:uFill>
                <a:solidFill>
                  <a:srgbClr val="ffffff"/>
                </a:solidFill>
              </a:uFill>
              <a:latin typeface="Arial"/>
            </a:endParaRPr>
          </a:p>
          <a:p>
            <a:pPr algn="just">
              <a:lnSpc>
                <a:spcPct val="100000"/>
              </a:lnSpc>
            </a:pPr>
            <a:r>
              <a:rPr b="0" lang="es-CO" sz="2300" spc="-1" strike="noStrike">
                <a:solidFill>
                  <a:srgbClr val="000000"/>
                </a:solidFill>
                <a:uFill>
                  <a:solidFill>
                    <a:srgbClr val="ffffff"/>
                  </a:solidFill>
                </a:uFill>
                <a:latin typeface="Arial"/>
                <a:ea typeface="Arial"/>
              </a:rPr>
              <a:t>y falta de motivación.</a:t>
            </a:r>
            <a:endParaRPr b="0" lang="es-CO" sz="1800" spc="-1" strike="noStrike">
              <a:solidFill>
                <a:srgbClr val="000000"/>
              </a:solidFill>
              <a:uFill>
                <a:solidFill>
                  <a:srgbClr val="ffffff"/>
                </a:solidFill>
              </a:uFill>
              <a:latin typeface="Arial"/>
            </a:endParaRPr>
          </a:p>
          <a:p>
            <a:pPr algn="just">
              <a:lnSpc>
                <a:spcPct val="100000"/>
              </a:lnSpc>
            </a:pPr>
            <a:endParaRPr b="0" lang="es-CO" sz="1800" spc="-1" strike="noStrike">
              <a:solidFill>
                <a:srgbClr val="000000"/>
              </a:solidFill>
              <a:uFill>
                <a:solidFill>
                  <a:srgbClr val="ffffff"/>
                </a:solidFill>
              </a:uFill>
              <a:latin typeface="Arial"/>
            </a:endParaRPr>
          </a:p>
          <a:p>
            <a:pPr algn="just">
              <a:lnSpc>
                <a:spcPct val="100000"/>
              </a:lnSpc>
            </a:pPr>
            <a:r>
              <a:rPr b="0" lang="es-CO" sz="2300" spc="-1" strike="noStrike">
                <a:solidFill>
                  <a:srgbClr val="000000"/>
                </a:solidFill>
                <a:uFill>
                  <a:solidFill>
                    <a:srgbClr val="ffffff"/>
                  </a:solidFill>
                </a:uFill>
                <a:latin typeface="Arial"/>
                <a:ea typeface="Arial"/>
              </a:rPr>
              <a:t>Desarrollar una planeación de las diferentes fases del proyecto.</a:t>
            </a:r>
            <a:endParaRPr b="0" lang="es-CO" sz="1800" spc="-1" strike="noStrike">
              <a:solidFill>
                <a:srgbClr val="000000"/>
              </a:solidFill>
              <a:uFill>
                <a:solidFill>
                  <a:srgbClr val="ffffff"/>
                </a:solidFill>
              </a:uFill>
              <a:latin typeface="Arial"/>
            </a:endParaRPr>
          </a:p>
          <a:p>
            <a:pPr algn="just">
              <a:lnSpc>
                <a:spcPct val="100000"/>
              </a:lnSpc>
            </a:pPr>
            <a:endParaRPr b="0" lang="es-CO" sz="1800" spc="-1" strike="noStrike">
              <a:solidFill>
                <a:srgbClr val="000000"/>
              </a:solidFill>
              <a:uFill>
                <a:solidFill>
                  <a:srgbClr val="ffffff"/>
                </a:solidFill>
              </a:uFill>
              <a:latin typeface="Arial"/>
            </a:endParaRPr>
          </a:p>
          <a:p>
            <a:pPr algn="just">
              <a:lnSpc>
                <a:spcPct val="100000"/>
              </a:lnSpc>
            </a:pPr>
            <a:r>
              <a:rPr b="0" lang="es-CO" sz="2300" spc="-1" strike="noStrike">
                <a:solidFill>
                  <a:srgbClr val="000000"/>
                </a:solidFill>
                <a:uFill>
                  <a:solidFill>
                    <a:srgbClr val="ffffff"/>
                  </a:solidFill>
                </a:uFill>
                <a:latin typeface="Arial"/>
                <a:ea typeface="Arial"/>
              </a:rPr>
              <a:t>Implementar una metodología de gamificación con la ayuda </a:t>
            </a:r>
            <a:endParaRPr b="0" lang="es-CO" sz="1800" spc="-1" strike="noStrike">
              <a:solidFill>
                <a:srgbClr val="000000"/>
              </a:solidFill>
              <a:uFill>
                <a:solidFill>
                  <a:srgbClr val="ffffff"/>
                </a:solidFill>
              </a:uFill>
              <a:latin typeface="Arial"/>
            </a:endParaRPr>
          </a:p>
          <a:p>
            <a:pPr algn="just">
              <a:lnSpc>
                <a:spcPct val="100000"/>
              </a:lnSpc>
            </a:pPr>
            <a:r>
              <a:rPr b="0" lang="es-CO" sz="2300" spc="-1" strike="noStrike">
                <a:solidFill>
                  <a:srgbClr val="000000"/>
                </a:solidFill>
                <a:uFill>
                  <a:solidFill>
                    <a:srgbClr val="ffffff"/>
                  </a:solidFill>
                </a:uFill>
                <a:latin typeface="Arial"/>
                <a:ea typeface="Arial"/>
              </a:rPr>
              <a:t>de la tecnología despertando el interés de enseñar y aprender.</a:t>
            </a: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a:p>
            <a:pPr>
              <a:lnSpc>
                <a:spcPct val="100000"/>
              </a:lnSpc>
            </a:pPr>
            <a:endParaRPr b="0" lang="es-CO" sz="1800" spc="-1" strike="noStrike">
              <a:solidFill>
                <a:srgbClr val="000000"/>
              </a:solidFill>
              <a:uFill>
                <a:solidFill>
                  <a:srgbClr val="ffffff"/>
                </a:solidFill>
              </a:uFill>
              <a:latin typeface="Arial"/>
            </a:endParaRPr>
          </a:p>
        </p:txBody>
      </p:sp>
      <p:sp>
        <p:nvSpPr>
          <p:cNvPr id="54" name="CustomShape 13"/>
          <p:cNvSpPr/>
          <p:nvPr/>
        </p:nvSpPr>
        <p:spPr>
          <a:xfrm>
            <a:off x="1311840" y="13243680"/>
            <a:ext cx="5014080" cy="830520"/>
          </a:xfrm>
          <a:prstGeom prst="rect">
            <a:avLst/>
          </a:prstGeom>
          <a:noFill/>
          <a:ln>
            <a:noFill/>
          </a:ln>
        </p:spPr>
        <p:style>
          <a:lnRef idx="0"/>
          <a:fillRef idx="0"/>
          <a:effectRef idx="0"/>
          <a:fontRef idx="minor"/>
        </p:style>
        <p:txBody>
          <a:bodyPr/>
          <a:p>
            <a:pPr>
              <a:lnSpc>
                <a:spcPct val="100000"/>
              </a:lnSpc>
            </a:pPr>
            <a:r>
              <a:rPr b="1" lang="es-CO" sz="4800" spc="-1" strike="noStrike">
                <a:solidFill>
                  <a:srgbClr val="974806"/>
                </a:solidFill>
                <a:uFill>
                  <a:solidFill>
                    <a:srgbClr val="ffffff"/>
                  </a:solidFill>
                </a:uFill>
                <a:latin typeface="Arial"/>
                <a:ea typeface="Arial"/>
              </a:rPr>
              <a:t>Caso de Estudio</a:t>
            </a:r>
            <a:endParaRPr b="0" lang="es-CO" sz="1800" spc="-1" strike="noStrike">
              <a:solidFill>
                <a:srgbClr val="000000"/>
              </a:solidFill>
              <a:uFill>
                <a:solidFill>
                  <a:srgbClr val="ffffff"/>
                </a:solidFill>
              </a:uFill>
              <a:latin typeface="Arial"/>
            </a:endParaRPr>
          </a:p>
        </p:txBody>
      </p:sp>
      <p:sp>
        <p:nvSpPr>
          <p:cNvPr id="55" name="CustomShape 14"/>
          <p:cNvSpPr/>
          <p:nvPr/>
        </p:nvSpPr>
        <p:spPr>
          <a:xfrm>
            <a:off x="15680880" y="7036920"/>
            <a:ext cx="3815280" cy="830520"/>
          </a:xfrm>
          <a:prstGeom prst="rect">
            <a:avLst/>
          </a:prstGeom>
          <a:noFill/>
          <a:ln>
            <a:noFill/>
          </a:ln>
        </p:spPr>
        <p:style>
          <a:lnRef idx="0"/>
          <a:fillRef idx="0"/>
          <a:effectRef idx="0"/>
          <a:fontRef idx="minor"/>
        </p:style>
        <p:txBody>
          <a:bodyPr/>
          <a:p>
            <a:pPr>
              <a:lnSpc>
                <a:spcPct val="100000"/>
              </a:lnSpc>
            </a:pPr>
            <a:r>
              <a:rPr b="1" lang="es-CO" sz="4800" spc="-1" strike="noStrike">
                <a:solidFill>
                  <a:srgbClr val="595959"/>
                </a:solidFill>
                <a:uFill>
                  <a:solidFill>
                    <a:srgbClr val="ffffff"/>
                  </a:solidFill>
                </a:uFill>
                <a:latin typeface="Arial"/>
                <a:ea typeface="Arial"/>
              </a:rPr>
              <a:t>Metodología</a:t>
            </a:r>
            <a:endParaRPr b="0" lang="es-CO" sz="1800" spc="-1" strike="noStrike">
              <a:solidFill>
                <a:srgbClr val="000000"/>
              </a:solidFill>
              <a:uFill>
                <a:solidFill>
                  <a:srgbClr val="ffffff"/>
                </a:solidFill>
              </a:uFill>
              <a:latin typeface="Arial"/>
            </a:endParaRPr>
          </a:p>
        </p:txBody>
      </p:sp>
      <p:sp>
        <p:nvSpPr>
          <p:cNvPr id="56" name="CustomShape 15"/>
          <p:cNvSpPr/>
          <p:nvPr/>
        </p:nvSpPr>
        <p:spPr>
          <a:xfrm>
            <a:off x="10779840" y="13307400"/>
            <a:ext cx="6171840" cy="990360"/>
          </a:xfrm>
          <a:prstGeom prst="rect">
            <a:avLst/>
          </a:prstGeom>
          <a:noFill/>
          <a:ln>
            <a:noFill/>
          </a:ln>
        </p:spPr>
        <p:style>
          <a:lnRef idx="0"/>
          <a:fillRef idx="0"/>
          <a:effectRef idx="0"/>
          <a:fontRef idx="minor"/>
        </p:style>
        <p:txBody>
          <a:bodyPr/>
          <a:p>
            <a:pPr>
              <a:lnSpc>
                <a:spcPct val="100000"/>
              </a:lnSpc>
            </a:pPr>
            <a:r>
              <a:rPr b="1" lang="es-CO" sz="4800" spc="-1" strike="noStrike">
                <a:solidFill>
                  <a:srgbClr val="632423"/>
                </a:solidFill>
                <a:uFill>
                  <a:solidFill>
                    <a:srgbClr val="ffffff"/>
                  </a:solidFill>
                </a:uFill>
                <a:latin typeface="Arial"/>
                <a:ea typeface="Arial"/>
              </a:rPr>
              <a:t>Estrategia</a:t>
            </a:r>
            <a:endParaRPr b="0" lang="es-CO" sz="1800" spc="-1" strike="noStrike">
              <a:solidFill>
                <a:srgbClr val="000000"/>
              </a:solidFill>
              <a:uFill>
                <a:solidFill>
                  <a:srgbClr val="ffffff"/>
                </a:solidFill>
              </a:uFill>
              <a:latin typeface="Arial"/>
            </a:endParaRPr>
          </a:p>
        </p:txBody>
      </p:sp>
      <p:sp>
        <p:nvSpPr>
          <p:cNvPr id="57" name="CustomShape 16"/>
          <p:cNvSpPr/>
          <p:nvPr/>
        </p:nvSpPr>
        <p:spPr>
          <a:xfrm flipH="1" rot="10800000">
            <a:off x="21185280" y="19557720"/>
            <a:ext cx="15480" cy="5234040"/>
          </a:xfrm>
          <a:custGeom>
            <a:avLst/>
            <a:gdLst/>
            <a:ahLst/>
            <a:rect l="l" t="t" r="r" b="b"/>
            <a:pathLst>
              <a:path w="21600" h="21600">
                <a:moveTo>
                  <a:pt x="0" y="0"/>
                </a:moveTo>
                <a:lnTo>
                  <a:pt x="21600" y="21600"/>
                </a:lnTo>
              </a:path>
            </a:pathLst>
          </a:custGeom>
          <a:noFill/>
          <a:ln w="28440">
            <a:solidFill>
              <a:schemeClr val="dk1"/>
            </a:solidFill>
            <a:round/>
            <a:tailEnd len="med" type="stealth" w="med"/>
          </a:ln>
        </p:spPr>
        <p:style>
          <a:lnRef idx="0"/>
          <a:fillRef idx="0"/>
          <a:effectRef idx="0"/>
          <a:fontRef idx="minor"/>
        </p:style>
      </p:sp>
      <p:sp>
        <p:nvSpPr>
          <p:cNvPr id="58" name="CustomShape 17"/>
          <p:cNvSpPr/>
          <p:nvPr/>
        </p:nvSpPr>
        <p:spPr>
          <a:xfrm>
            <a:off x="20868840" y="18882360"/>
            <a:ext cx="7876080" cy="360"/>
          </a:xfrm>
          <a:custGeom>
            <a:avLst/>
            <a:gdLst/>
            <a:ahLst/>
            <a:rect l="l" t="t" r="r" b="b"/>
            <a:pathLst>
              <a:path w="21600" h="21600">
                <a:moveTo>
                  <a:pt x="0" y="0"/>
                </a:moveTo>
                <a:lnTo>
                  <a:pt x="21600" y="21600"/>
                </a:lnTo>
              </a:path>
            </a:pathLst>
          </a:custGeom>
          <a:gradFill>
            <a:gsLst>
              <a:gs pos="0">
                <a:srgbClr val="2d5c97"/>
              </a:gs>
              <a:gs pos="80000">
                <a:srgbClr val="3c7ac5"/>
              </a:gs>
              <a:gs pos="100000">
                <a:srgbClr val="397bc9"/>
              </a:gs>
            </a:gsLst>
            <a:lin ang="16200000"/>
          </a:gradFill>
          <a:ln w="9360">
            <a:solidFill>
              <a:srgbClr val="4a7dba"/>
            </a:solidFill>
            <a:round/>
            <a:tailEnd len="med" type="stealth" w="med"/>
          </a:ln>
          <a:effectLst>
            <a:outerShdw blurRad="40000" dir="5400000" dist="23000" rotWithShape="0">
              <a:srgbClr val="000000">
                <a:alpha val="35000"/>
              </a:srgbClr>
            </a:outerShdw>
          </a:effectLst>
        </p:spPr>
        <p:style>
          <a:lnRef idx="0"/>
          <a:fillRef idx="0"/>
          <a:effectRef idx="0"/>
          <a:fontRef idx="minor"/>
        </p:style>
      </p:sp>
      <p:pic>
        <p:nvPicPr>
          <p:cNvPr id="59" name="Shape 37" descr=""/>
          <p:cNvPicPr/>
          <p:nvPr/>
        </p:nvPicPr>
        <p:blipFill>
          <a:blip r:embed="rId7"/>
          <a:stretch/>
        </p:blipFill>
        <p:spPr>
          <a:xfrm>
            <a:off x="460080" y="448920"/>
            <a:ext cx="10174320" cy="5747040"/>
          </a:xfrm>
          <a:prstGeom prst="rect">
            <a:avLst/>
          </a:prstGeom>
          <a:ln>
            <a:noFill/>
          </a:ln>
        </p:spPr>
      </p:pic>
      <p:sp>
        <p:nvSpPr>
          <p:cNvPr id="60" name="CustomShape 18"/>
          <p:cNvSpPr/>
          <p:nvPr/>
        </p:nvSpPr>
        <p:spPr>
          <a:xfrm>
            <a:off x="20188440" y="13274280"/>
            <a:ext cx="9438840" cy="990360"/>
          </a:xfrm>
          <a:prstGeom prst="rect">
            <a:avLst/>
          </a:prstGeom>
          <a:noFill/>
          <a:ln>
            <a:noFill/>
          </a:ln>
        </p:spPr>
        <p:style>
          <a:lnRef idx="0"/>
          <a:fillRef idx="0"/>
          <a:effectRef idx="0"/>
          <a:fontRef idx="minor"/>
        </p:style>
        <p:txBody>
          <a:bodyPr/>
          <a:p>
            <a:pPr>
              <a:lnSpc>
                <a:spcPct val="100000"/>
              </a:lnSpc>
            </a:pPr>
            <a:r>
              <a:rPr b="1" lang="es-CO" sz="4800" spc="-1" strike="noStrike">
                <a:solidFill>
                  <a:srgbClr val="205867"/>
                </a:solidFill>
                <a:uFill>
                  <a:solidFill>
                    <a:srgbClr val="ffffff"/>
                  </a:solidFill>
                </a:uFill>
                <a:latin typeface="Arial"/>
                <a:ea typeface="Arial"/>
              </a:rPr>
              <a:t>Plan</a:t>
            </a:r>
            <a:endParaRPr b="0" lang="es-CO" sz="1800" spc="-1" strike="noStrike">
              <a:solidFill>
                <a:srgbClr val="000000"/>
              </a:solidFill>
              <a:uFill>
                <a:solidFill>
                  <a:srgbClr val="ffffff"/>
                </a:solidFill>
              </a:uFill>
              <a:latin typeface="Arial"/>
            </a:endParaRPr>
          </a:p>
        </p:txBody>
      </p:sp>
      <p:sp>
        <p:nvSpPr>
          <p:cNvPr id="61" name="CustomShape 19"/>
          <p:cNvSpPr/>
          <p:nvPr/>
        </p:nvSpPr>
        <p:spPr>
          <a:xfrm>
            <a:off x="1874880" y="27828000"/>
            <a:ext cx="11519640" cy="6119640"/>
          </a:xfrm>
          <a:custGeom>
            <a:avLst/>
            <a:gdLst/>
            <a:ahLst/>
            <a:rect l="l" t="t" r="r" b="b"/>
            <a:pathLst>
              <a:path w="120000" h="120000">
                <a:moveTo>
                  <a:pt x="451" y="0"/>
                </a:moveTo>
                <a:lnTo>
                  <a:pt x="94600" y="0"/>
                </a:lnTo>
                <a:cubicBezTo>
                  <a:pt x="109395" y="459"/>
                  <a:pt x="119972" y="11982"/>
                  <a:pt x="120000" y="30739"/>
                </a:cubicBezTo>
                <a:lnTo>
                  <a:pt x="120000" y="120000"/>
                </a:lnTo>
                <a:lnTo>
                  <a:pt x="16267" y="119814"/>
                </a:lnTo>
                <a:cubicBezTo>
                  <a:pt x="2481" y="120085"/>
                  <a:pt x="-102" y="113450"/>
                  <a:pt x="3" y="91748"/>
                </a:cubicBezTo>
                <a:lnTo>
                  <a:pt x="451" y="0"/>
                </a:lnTo>
                <a:close/>
              </a:path>
            </a:pathLst>
          </a:custGeom>
          <a:solidFill>
            <a:schemeClr val="lt1"/>
          </a:solidFill>
          <a:ln w="57240">
            <a:solidFill>
              <a:schemeClr val="accent4"/>
            </a:solidFill>
            <a:round/>
          </a:ln>
        </p:spPr>
        <p:style>
          <a:lnRef idx="0"/>
          <a:fillRef idx="0"/>
          <a:effectRef idx="0"/>
          <a:fontRef idx="minor"/>
        </p:style>
      </p:sp>
      <p:pic>
        <p:nvPicPr>
          <p:cNvPr id="62" name="Shape 40" descr=""/>
          <p:cNvPicPr/>
          <p:nvPr/>
        </p:nvPicPr>
        <p:blipFill>
          <a:blip r:embed="rId8"/>
          <a:stretch/>
        </p:blipFill>
        <p:spPr>
          <a:xfrm>
            <a:off x="11943720" y="4554000"/>
            <a:ext cx="5649480" cy="1076040"/>
          </a:xfrm>
          <a:prstGeom prst="rect">
            <a:avLst/>
          </a:prstGeom>
          <a:ln>
            <a:noFill/>
          </a:ln>
        </p:spPr>
      </p:pic>
      <p:sp>
        <p:nvSpPr>
          <p:cNvPr id="63" name="CustomShape 20"/>
          <p:cNvSpPr/>
          <p:nvPr/>
        </p:nvSpPr>
        <p:spPr>
          <a:xfrm>
            <a:off x="989640" y="41547600"/>
            <a:ext cx="4532040" cy="522720"/>
          </a:xfrm>
          <a:prstGeom prst="rect">
            <a:avLst/>
          </a:prstGeom>
          <a:noFill/>
          <a:ln>
            <a:noFill/>
          </a:ln>
        </p:spPr>
        <p:style>
          <a:lnRef idx="0"/>
          <a:fillRef idx="0"/>
          <a:effectRef idx="0"/>
          <a:fontRef idx="minor"/>
        </p:style>
        <p:txBody>
          <a:bodyPr/>
          <a:p>
            <a:pPr>
              <a:lnSpc>
                <a:spcPct val="100000"/>
              </a:lnSpc>
            </a:pPr>
            <a:r>
              <a:rPr b="1" lang="es-CO" sz="2800" spc="-1" strike="noStrike">
                <a:solidFill>
                  <a:srgbClr val="7f7f7f"/>
                </a:solidFill>
                <a:uFill>
                  <a:solidFill>
                    <a:srgbClr val="ffffff"/>
                  </a:solidFill>
                </a:uFill>
                <a:latin typeface="Arial"/>
                <a:ea typeface="Arial"/>
              </a:rPr>
              <a:t>Información de contacto:</a:t>
            </a:r>
            <a:endParaRPr b="0" lang="es-CO" sz="1800" spc="-1" strike="noStrike">
              <a:solidFill>
                <a:srgbClr val="000000"/>
              </a:solidFill>
              <a:uFill>
                <a:solidFill>
                  <a:srgbClr val="ffffff"/>
                </a:solidFill>
              </a:uFill>
              <a:latin typeface="Arial"/>
            </a:endParaRPr>
          </a:p>
        </p:txBody>
      </p:sp>
      <p:pic>
        <p:nvPicPr>
          <p:cNvPr id="64" name="Shape 42" descr=""/>
          <p:cNvPicPr/>
          <p:nvPr/>
        </p:nvPicPr>
        <p:blipFill>
          <a:blip r:embed="rId9"/>
          <a:stretch/>
        </p:blipFill>
        <p:spPr>
          <a:xfrm>
            <a:off x="19496520" y="4328640"/>
            <a:ext cx="5265000" cy="1522800"/>
          </a:xfrm>
          <a:prstGeom prst="rect">
            <a:avLst/>
          </a:prstGeom>
          <a:ln>
            <a:noFill/>
          </a:ln>
        </p:spPr>
      </p:pic>
      <p:sp>
        <p:nvSpPr>
          <p:cNvPr id="65" name="CustomShape 21"/>
          <p:cNvSpPr/>
          <p:nvPr/>
        </p:nvSpPr>
        <p:spPr>
          <a:xfrm>
            <a:off x="18486360" y="4328640"/>
            <a:ext cx="360" cy="141480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66" name="CustomShape 22"/>
          <p:cNvSpPr/>
          <p:nvPr/>
        </p:nvSpPr>
        <p:spPr>
          <a:xfrm>
            <a:off x="25801560" y="4328640"/>
            <a:ext cx="360" cy="141480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67" name="CustomShape 23"/>
          <p:cNvSpPr/>
          <p:nvPr/>
        </p:nvSpPr>
        <p:spPr>
          <a:xfrm>
            <a:off x="1874880" y="34183080"/>
            <a:ext cx="11519640" cy="6119640"/>
          </a:xfrm>
          <a:custGeom>
            <a:avLst/>
            <a:gdLst/>
            <a:ahLst/>
            <a:rect l="l" t="t" r="r" b="b"/>
            <a:pathLst>
              <a:path w="120000" h="120000">
                <a:moveTo>
                  <a:pt x="451" y="0"/>
                </a:moveTo>
                <a:lnTo>
                  <a:pt x="94600" y="0"/>
                </a:lnTo>
                <a:cubicBezTo>
                  <a:pt x="109395" y="459"/>
                  <a:pt x="119972" y="11982"/>
                  <a:pt x="120000" y="30739"/>
                </a:cubicBezTo>
                <a:lnTo>
                  <a:pt x="120000" y="120000"/>
                </a:lnTo>
                <a:lnTo>
                  <a:pt x="16267" y="119814"/>
                </a:lnTo>
                <a:cubicBezTo>
                  <a:pt x="2481" y="120085"/>
                  <a:pt x="-102" y="113450"/>
                  <a:pt x="3" y="91748"/>
                </a:cubicBezTo>
                <a:lnTo>
                  <a:pt x="451" y="0"/>
                </a:lnTo>
                <a:close/>
              </a:path>
            </a:pathLst>
          </a:custGeom>
          <a:solidFill>
            <a:schemeClr val="lt1"/>
          </a:solidFill>
          <a:ln w="57240">
            <a:solidFill>
              <a:schemeClr val="accent4"/>
            </a:solidFill>
            <a:round/>
          </a:ln>
        </p:spPr>
        <p:style>
          <a:lnRef idx="0"/>
          <a:fillRef idx="0"/>
          <a:effectRef idx="0"/>
          <a:fontRef idx="minor"/>
        </p:style>
      </p:sp>
      <p:sp>
        <p:nvSpPr>
          <p:cNvPr id="68" name="CustomShape 24"/>
          <p:cNvSpPr/>
          <p:nvPr/>
        </p:nvSpPr>
        <p:spPr>
          <a:xfrm>
            <a:off x="14363640" y="21497040"/>
            <a:ext cx="14256720" cy="6090840"/>
          </a:xfrm>
          <a:custGeom>
            <a:avLst/>
            <a:gdLst/>
            <a:ahLst/>
            <a:rect l="l" t="t" r="r" b="b"/>
            <a:pathLst>
              <a:path w="120000" h="120000">
                <a:moveTo>
                  <a:pt x="451" y="0"/>
                </a:moveTo>
                <a:lnTo>
                  <a:pt x="83760" y="0"/>
                </a:lnTo>
                <a:cubicBezTo>
                  <a:pt x="98978" y="598"/>
                  <a:pt x="81464" y="39586"/>
                  <a:pt x="119999" y="41487"/>
                </a:cubicBezTo>
                <a:cubicBezTo>
                  <a:pt x="119999" y="67658"/>
                  <a:pt x="120000" y="93829"/>
                  <a:pt x="120000" y="120000"/>
                </a:cubicBezTo>
                <a:lnTo>
                  <a:pt x="16267" y="119814"/>
                </a:lnTo>
                <a:cubicBezTo>
                  <a:pt x="2481" y="120085"/>
                  <a:pt x="-102" y="113450"/>
                  <a:pt x="3" y="91748"/>
                </a:cubicBezTo>
                <a:lnTo>
                  <a:pt x="451" y="0"/>
                </a:lnTo>
                <a:close/>
              </a:path>
            </a:pathLst>
          </a:custGeom>
          <a:noFill/>
          <a:ln w="57240">
            <a:solidFill>
              <a:schemeClr val="accent1"/>
            </a:solidFill>
            <a:round/>
          </a:ln>
        </p:spPr>
        <p:style>
          <a:lnRef idx="0"/>
          <a:fillRef idx="0"/>
          <a:effectRef idx="0"/>
          <a:fontRef idx="minor"/>
        </p:style>
      </p:sp>
      <p:sp>
        <p:nvSpPr>
          <p:cNvPr id="69" name="CustomShape 25"/>
          <p:cNvSpPr/>
          <p:nvPr/>
        </p:nvSpPr>
        <p:spPr>
          <a:xfrm>
            <a:off x="1265400" y="7786800"/>
            <a:ext cx="13679640" cy="5039640"/>
          </a:xfrm>
          <a:prstGeom prst="snip1Rect">
            <a:avLst>
              <a:gd name="adj" fmla="val 10733"/>
            </a:avLst>
          </a:prstGeom>
          <a:noFill/>
          <a:ln w="76320">
            <a:solidFill>
              <a:schemeClr val="accent3"/>
            </a:solidFill>
            <a:round/>
          </a:ln>
        </p:spPr>
        <p:style>
          <a:lnRef idx="0"/>
          <a:fillRef idx="0"/>
          <a:effectRef idx="0"/>
          <a:fontRef idx="minor"/>
        </p:style>
      </p:sp>
      <p:sp>
        <p:nvSpPr>
          <p:cNvPr id="70" name="CustomShape 26"/>
          <p:cNvSpPr/>
          <p:nvPr/>
        </p:nvSpPr>
        <p:spPr>
          <a:xfrm>
            <a:off x="15693480" y="28026360"/>
            <a:ext cx="360" cy="12239640"/>
          </a:xfrm>
          <a:custGeom>
            <a:avLst/>
            <a:gdLst/>
            <a:ahLst/>
            <a:rect l="l" t="t" r="r" b="b"/>
            <a:pathLst>
              <a:path w="21600" h="21600">
                <a:moveTo>
                  <a:pt x="0" y="0"/>
                </a:moveTo>
                <a:lnTo>
                  <a:pt x="21600" y="21600"/>
                </a:lnTo>
              </a:path>
            </a:pathLst>
          </a:custGeom>
          <a:noFill/>
          <a:ln w="9360">
            <a:solidFill>
              <a:srgbClr val="97b853"/>
            </a:solidFill>
            <a:round/>
          </a:ln>
        </p:spPr>
        <p:style>
          <a:lnRef idx="0"/>
          <a:fillRef idx="0"/>
          <a:effectRef idx="0"/>
          <a:fontRef idx="minor"/>
        </p:style>
      </p:sp>
      <p:sp>
        <p:nvSpPr>
          <p:cNvPr id="71" name="CustomShape 27"/>
          <p:cNvSpPr/>
          <p:nvPr/>
        </p:nvSpPr>
        <p:spPr>
          <a:xfrm>
            <a:off x="14447880" y="29397960"/>
            <a:ext cx="14209920" cy="360"/>
          </a:xfrm>
          <a:custGeom>
            <a:avLst/>
            <a:gdLst/>
            <a:ahLst/>
            <a:rect l="l" t="t" r="r" b="b"/>
            <a:pathLst>
              <a:path w="21600" h="21600">
                <a:moveTo>
                  <a:pt x="0" y="0"/>
                </a:moveTo>
                <a:lnTo>
                  <a:pt x="21600" y="21600"/>
                </a:lnTo>
              </a:path>
            </a:pathLst>
          </a:custGeom>
          <a:noFill/>
          <a:ln w="9360">
            <a:solidFill>
              <a:srgbClr val="97b853"/>
            </a:solidFill>
            <a:round/>
          </a:ln>
        </p:spPr>
        <p:style>
          <a:lnRef idx="0"/>
          <a:fillRef idx="0"/>
          <a:effectRef idx="0"/>
          <a:fontRef idx="minor"/>
        </p:style>
      </p:sp>
      <p:pic>
        <p:nvPicPr>
          <p:cNvPr id="72" name="Shape 50" descr=""/>
          <p:cNvPicPr/>
          <p:nvPr/>
        </p:nvPicPr>
        <p:blipFill>
          <a:blip r:embed="rId10"/>
          <a:stretch/>
        </p:blipFill>
        <p:spPr>
          <a:xfrm>
            <a:off x="25994520" y="4393080"/>
            <a:ext cx="3093840" cy="1397880"/>
          </a:xfrm>
          <a:prstGeom prst="rect">
            <a:avLst/>
          </a:prstGeom>
          <a:ln>
            <a:noFill/>
          </a:ln>
        </p:spPr>
      </p:pic>
      <p:sp>
        <p:nvSpPr>
          <p:cNvPr id="73" name="CustomShape 28"/>
          <p:cNvSpPr/>
          <p:nvPr/>
        </p:nvSpPr>
        <p:spPr>
          <a:xfrm flipH="1" rot="10800000">
            <a:off x="13394160" y="27593280"/>
            <a:ext cx="11519640" cy="6119640"/>
          </a:xfrm>
          <a:custGeom>
            <a:avLst/>
            <a:gdLst/>
            <a:ahLst/>
            <a:rect l="l" t="t" r="r" b="b"/>
            <a:pathLst>
              <a:path w="120000" h="120000">
                <a:moveTo>
                  <a:pt x="451" y="0"/>
                </a:moveTo>
                <a:lnTo>
                  <a:pt x="94600" y="0"/>
                </a:lnTo>
                <a:cubicBezTo>
                  <a:pt x="109395" y="459"/>
                  <a:pt x="119972" y="11982"/>
                  <a:pt x="120000" y="30739"/>
                </a:cubicBezTo>
                <a:lnTo>
                  <a:pt x="120000" y="120000"/>
                </a:lnTo>
                <a:lnTo>
                  <a:pt x="16267" y="119814"/>
                </a:lnTo>
                <a:cubicBezTo>
                  <a:pt x="2481" y="120085"/>
                  <a:pt x="-102" y="113450"/>
                  <a:pt x="3" y="91748"/>
                </a:cubicBezTo>
                <a:lnTo>
                  <a:pt x="451" y="0"/>
                </a:lnTo>
                <a:close/>
              </a:path>
            </a:pathLst>
          </a:custGeom>
          <a:solidFill>
            <a:schemeClr val="lt1"/>
          </a:solidFill>
          <a:ln w="57240">
            <a:solidFill>
              <a:schemeClr val="accent4"/>
            </a:solidFill>
            <a:round/>
          </a:ln>
        </p:spPr>
        <p:style>
          <a:lnRef idx="0"/>
          <a:fillRef idx="0"/>
          <a:effectRef idx="0"/>
          <a:fontRef idx="minor"/>
        </p:style>
      </p:sp>
      <p:sp>
        <p:nvSpPr>
          <p:cNvPr id="74" name="CustomShape 29"/>
          <p:cNvSpPr/>
          <p:nvPr/>
        </p:nvSpPr>
        <p:spPr>
          <a:xfrm>
            <a:off x="1265400" y="7752240"/>
            <a:ext cx="13648320" cy="5039640"/>
          </a:xfrm>
          <a:prstGeom prst="rect">
            <a:avLst/>
          </a:prstGeom>
          <a:noFill/>
          <a:ln>
            <a:noFill/>
          </a:ln>
        </p:spPr>
        <p:style>
          <a:lnRef idx="0"/>
          <a:fillRef idx="0"/>
          <a:effectRef idx="0"/>
          <a:fontRef idx="minor"/>
        </p:style>
        <p:txBody>
          <a:bodyPr lIns="355680" rIns="355680" tIns="177840" bIns="177840" anchor="ctr"/>
          <a:p>
            <a:pPr algn="just">
              <a:lnSpc>
                <a:spcPct val="115000"/>
              </a:lnSpc>
            </a:pPr>
            <a:r>
              <a:rPr b="1" lang="es-CO" sz="2300" spc="-1" strike="noStrike">
                <a:solidFill>
                  <a:srgbClr val="000000"/>
                </a:solidFill>
                <a:uFill>
                  <a:solidFill>
                    <a:srgbClr val="ffffff"/>
                  </a:solidFill>
                </a:uFill>
                <a:latin typeface="Arial"/>
                <a:ea typeface="Arial"/>
              </a:rPr>
              <a:t>General</a:t>
            </a:r>
            <a:endParaRPr b="0" lang="es-CO" sz="1800" spc="-1" strike="noStrike">
              <a:solidFill>
                <a:srgbClr val="000000"/>
              </a:solidFill>
              <a:uFill>
                <a:solidFill>
                  <a:srgbClr val="ffffff"/>
                </a:solidFill>
              </a:uFill>
              <a:latin typeface="Arial"/>
            </a:endParaRPr>
          </a:p>
          <a:p>
            <a:pPr algn="just">
              <a:lnSpc>
                <a:spcPct val="115000"/>
              </a:lnSpc>
            </a:pPr>
            <a:r>
              <a:rPr b="0" lang="es-CO" sz="2300" spc="-1" strike="noStrike">
                <a:solidFill>
                  <a:srgbClr val="000000"/>
                </a:solidFill>
                <a:uFill>
                  <a:solidFill>
                    <a:srgbClr val="ffffff"/>
                  </a:solidFill>
                </a:uFill>
                <a:latin typeface="Arial"/>
                <a:ea typeface="Arial"/>
              </a:rPr>
              <a:t>Se tiene como objetivo general diseñar el prototipo de una plataforma educativa con contenidos lúdicos, dirigido a la universidad Politécnico Grancolombiano aumentando el interés de los estudiantes y disminuyendo la deserción estudiantil.</a:t>
            </a:r>
            <a:endParaRPr b="0" lang="es-CO" sz="1800" spc="-1" strike="noStrike">
              <a:solidFill>
                <a:srgbClr val="000000"/>
              </a:solidFill>
              <a:uFill>
                <a:solidFill>
                  <a:srgbClr val="ffffff"/>
                </a:solidFill>
              </a:uFill>
              <a:latin typeface="Arial"/>
            </a:endParaRPr>
          </a:p>
          <a:p>
            <a:pPr algn="just">
              <a:lnSpc>
                <a:spcPct val="115000"/>
              </a:lnSpc>
            </a:pPr>
            <a:r>
              <a:rPr b="1" lang="es-CO" sz="2300" spc="-1" strike="noStrike">
                <a:solidFill>
                  <a:srgbClr val="000000"/>
                </a:solidFill>
                <a:uFill>
                  <a:solidFill>
                    <a:srgbClr val="ffffff"/>
                  </a:solidFill>
                </a:uFill>
                <a:latin typeface="Arial"/>
                <a:ea typeface="Arial"/>
              </a:rPr>
              <a:t>Específicos</a:t>
            </a:r>
            <a:endParaRPr b="0" lang="es-CO" sz="1800" spc="-1" strike="noStrike">
              <a:solidFill>
                <a:srgbClr val="000000"/>
              </a:solidFill>
              <a:uFill>
                <a:solidFill>
                  <a:srgbClr val="ffffff"/>
                </a:solidFill>
              </a:uFill>
              <a:latin typeface="Arial"/>
            </a:endParaRPr>
          </a:p>
          <a:p>
            <a:pPr marL="457200" indent="-374400" algn="just">
              <a:lnSpc>
                <a:spcPct val="115000"/>
              </a:lnSpc>
              <a:buClr>
                <a:srgbClr val="000000"/>
              </a:buClr>
              <a:buFont typeface="Arial"/>
              <a:buChar char="●"/>
            </a:pPr>
            <a:r>
              <a:rPr b="0" lang="es-CO" sz="2300" spc="-1" strike="noStrike">
                <a:solidFill>
                  <a:srgbClr val="000000"/>
                </a:solidFill>
                <a:uFill>
                  <a:solidFill>
                    <a:srgbClr val="ffffff"/>
                  </a:solidFill>
                </a:uFill>
                <a:latin typeface="Arial"/>
                <a:ea typeface="Arial"/>
              </a:rPr>
              <a:t>Aplicar una metodología de gamificación en el Politécnico Grancolombiano en la asignatura cultura ambiental.</a:t>
            </a:r>
            <a:endParaRPr b="0" lang="es-CO" sz="1800" spc="-1" strike="noStrike">
              <a:solidFill>
                <a:srgbClr val="000000"/>
              </a:solidFill>
              <a:uFill>
                <a:solidFill>
                  <a:srgbClr val="ffffff"/>
                </a:solidFill>
              </a:uFill>
              <a:latin typeface="Arial"/>
            </a:endParaRPr>
          </a:p>
          <a:p>
            <a:pPr marL="457200" indent="-374400" algn="just">
              <a:lnSpc>
                <a:spcPct val="115000"/>
              </a:lnSpc>
              <a:buClr>
                <a:srgbClr val="000000"/>
              </a:buClr>
              <a:buFont typeface="Arial"/>
              <a:buChar char="●"/>
            </a:pPr>
            <a:r>
              <a:rPr b="0" lang="es-CO" sz="2300" spc="-1" strike="noStrike">
                <a:solidFill>
                  <a:srgbClr val="000000"/>
                </a:solidFill>
                <a:uFill>
                  <a:solidFill>
                    <a:srgbClr val="ffffff"/>
                  </a:solidFill>
                </a:uFill>
                <a:latin typeface="Arial"/>
                <a:ea typeface="Arial"/>
              </a:rPr>
              <a:t>Cambiar el paradigma de enseñanza tradicional aprovechando la tecnología como herramienta principal para el desarrollo de contenidos lúdicos para una mejor comprensión y aprendizaje de cursos o materias impartidas en la universidad.</a:t>
            </a:r>
            <a:endParaRPr b="0" lang="es-CO" sz="1800" spc="-1" strike="noStrike">
              <a:solidFill>
                <a:srgbClr val="000000"/>
              </a:solidFill>
              <a:uFill>
                <a:solidFill>
                  <a:srgbClr val="ffffff"/>
                </a:solidFill>
              </a:uFill>
              <a:latin typeface="Arial"/>
            </a:endParaRPr>
          </a:p>
        </p:txBody>
      </p:sp>
      <p:sp>
        <p:nvSpPr>
          <p:cNvPr id="75" name="CustomShape 30"/>
          <p:cNvSpPr/>
          <p:nvPr/>
        </p:nvSpPr>
        <p:spPr>
          <a:xfrm>
            <a:off x="15505560" y="7791120"/>
            <a:ext cx="13648320" cy="3313440"/>
          </a:xfrm>
          <a:prstGeom prst="rect">
            <a:avLst/>
          </a:prstGeom>
          <a:noFill/>
          <a:ln>
            <a:noFill/>
          </a:ln>
        </p:spPr>
        <p:style>
          <a:lnRef idx="0"/>
          <a:fillRef idx="0"/>
          <a:effectRef idx="0"/>
          <a:fontRef idx="minor"/>
        </p:style>
        <p:txBody>
          <a:bodyPr lIns="355680" rIns="355680" tIns="177840" bIns="177840" anchor="ctr"/>
          <a:p>
            <a:pPr algn="just">
              <a:lnSpc>
                <a:spcPct val="100000"/>
              </a:lnSpc>
            </a:pPr>
            <a:r>
              <a:rPr b="0" lang="es-CO" sz="2300" spc="-1" strike="noStrike">
                <a:solidFill>
                  <a:srgbClr val="000000"/>
                </a:solidFill>
                <a:uFill>
                  <a:solidFill>
                    <a:srgbClr val="ffffff"/>
                  </a:solidFill>
                </a:uFill>
                <a:latin typeface="Arial"/>
                <a:ea typeface="Arial"/>
              </a:rPr>
              <a:t>Para el desarrollo de este proyecto se está utilizando la metodología de gerencia de proyectos de PMI, con la cual se ha realizado toda la estructuración del proyecto, con el fin de definir la línea base, con una serie de actividades coordinadas e interrelacionadas entre sí, la cual permitirá posteriormente realizar el despliegue de cada una de las fases planificadas para llevar a cabo la implementación de la metodología de gamificación en la universidad.</a:t>
            </a:r>
            <a:endParaRPr b="0" lang="es-CO" sz="1800" spc="-1" strike="noStrike">
              <a:solidFill>
                <a:srgbClr val="000000"/>
              </a:solidFill>
              <a:uFill>
                <a:solidFill>
                  <a:srgbClr val="ffffff"/>
                </a:solidFill>
              </a:uFill>
              <a:latin typeface="Arial"/>
            </a:endParaRPr>
          </a:p>
        </p:txBody>
      </p:sp>
      <p:pic>
        <p:nvPicPr>
          <p:cNvPr id="76" name="Shape 54" descr=""/>
          <p:cNvPicPr/>
          <p:nvPr/>
        </p:nvPicPr>
        <p:blipFill>
          <a:blip r:embed="rId11"/>
          <a:srcRect l="0" t="2232" r="0" b="0"/>
          <a:stretch/>
        </p:blipFill>
        <p:spPr>
          <a:xfrm>
            <a:off x="15043680" y="21686760"/>
            <a:ext cx="9348480" cy="5802120"/>
          </a:xfrm>
          <a:prstGeom prst="rect">
            <a:avLst/>
          </a:prstGeom>
          <a:ln>
            <a:noFill/>
          </a:ln>
        </p:spPr>
      </p:pic>
      <p:sp>
        <p:nvSpPr>
          <p:cNvPr id="77" name="CustomShape 31"/>
          <p:cNvSpPr/>
          <p:nvPr/>
        </p:nvSpPr>
        <p:spPr>
          <a:xfrm>
            <a:off x="5360760" y="22633920"/>
            <a:ext cx="2222280" cy="2222280"/>
          </a:xfrm>
          <a:custGeom>
            <a:avLst/>
            <a:gdLst/>
            <a:ahLst/>
            <a:rect l="l" t="t" r="r" b="b"/>
            <a:pathLst>
              <a:path w="120000" h="120000">
                <a:moveTo>
                  <a:pt x="0" y="120000"/>
                </a:moveTo>
                <a:lnTo>
                  <a:pt x="0" y="120000"/>
                </a:lnTo>
                <a:cubicBezTo>
                  <a:pt x="0" y="53725"/>
                  <a:pt x="53725" y="0"/>
                  <a:pt x="119999" y="0"/>
                </a:cubicBezTo>
                <a:lnTo>
                  <a:pt x="120000" y="120000"/>
                </a:lnTo>
                <a:close/>
              </a:path>
            </a:pathLst>
          </a:custGeom>
          <a:solidFill>
            <a:srgbClr val="e36c09">
              <a:alpha val="84000"/>
            </a:srgbClr>
          </a:solidFill>
          <a:ln w="25560">
            <a:solidFill>
              <a:schemeClr val="lt1"/>
            </a:solidFill>
            <a:round/>
          </a:ln>
        </p:spPr>
        <p:style>
          <a:lnRef idx="0"/>
          <a:fillRef idx="0"/>
          <a:effectRef idx="0"/>
          <a:fontRef idx="minor"/>
        </p:style>
      </p:sp>
      <p:sp>
        <p:nvSpPr>
          <p:cNvPr id="78" name="CustomShape 32"/>
          <p:cNvSpPr/>
          <p:nvPr/>
        </p:nvSpPr>
        <p:spPr>
          <a:xfrm>
            <a:off x="6011640" y="23285160"/>
            <a:ext cx="1571400" cy="1571400"/>
          </a:xfrm>
          <a:prstGeom prst="rect">
            <a:avLst/>
          </a:prstGeom>
          <a:noFill/>
          <a:ln>
            <a:noFill/>
          </a:ln>
        </p:spPr>
        <p:style>
          <a:lnRef idx="0"/>
          <a:fillRef idx="0"/>
          <a:effectRef idx="0"/>
          <a:fontRef idx="minor"/>
        </p:style>
        <p:txBody>
          <a:bodyPr lIns="128160" rIns="128160" tIns="128160" bIns="128160" anchor="ctr"/>
          <a:p>
            <a:pPr algn="ctr">
              <a:lnSpc>
                <a:spcPct val="90000"/>
              </a:lnSpc>
            </a:pPr>
            <a:r>
              <a:rPr b="0" lang="es-CO" sz="1800" spc="-1" strike="noStrike">
                <a:solidFill>
                  <a:srgbClr val="ffffff"/>
                </a:solidFill>
                <a:uFill>
                  <a:solidFill>
                    <a:srgbClr val="ffffff"/>
                  </a:solidFill>
                </a:uFill>
                <a:latin typeface="Arial"/>
                <a:ea typeface="Arial"/>
              </a:rPr>
              <a:t>Motivación </a:t>
            </a:r>
            <a:endParaRPr b="0" lang="es-CO" sz="1800" spc="-1" strike="noStrike">
              <a:solidFill>
                <a:srgbClr val="000000"/>
              </a:solidFill>
              <a:uFill>
                <a:solidFill>
                  <a:srgbClr val="ffffff"/>
                </a:solidFill>
              </a:uFill>
              <a:latin typeface="Arial"/>
            </a:endParaRPr>
          </a:p>
        </p:txBody>
      </p:sp>
      <p:sp>
        <p:nvSpPr>
          <p:cNvPr id="79" name="CustomShape 33"/>
          <p:cNvSpPr/>
          <p:nvPr/>
        </p:nvSpPr>
        <p:spPr>
          <a:xfrm rot="5400000">
            <a:off x="7686720" y="22633920"/>
            <a:ext cx="2222280" cy="2222280"/>
          </a:xfrm>
          <a:custGeom>
            <a:avLst/>
            <a:gdLst/>
            <a:ahLst/>
            <a:rect l="l" t="t" r="r" b="b"/>
            <a:pathLst>
              <a:path w="120000" h="120000">
                <a:moveTo>
                  <a:pt x="0" y="120000"/>
                </a:moveTo>
                <a:lnTo>
                  <a:pt x="0" y="120000"/>
                </a:lnTo>
                <a:cubicBezTo>
                  <a:pt x="0" y="53725"/>
                  <a:pt x="53725" y="0"/>
                  <a:pt x="119999" y="0"/>
                </a:cubicBezTo>
                <a:lnTo>
                  <a:pt x="120000" y="120000"/>
                </a:lnTo>
                <a:close/>
              </a:path>
            </a:pathLst>
          </a:custGeom>
          <a:solidFill>
            <a:srgbClr val="953734">
              <a:alpha val="84000"/>
            </a:srgbClr>
          </a:solidFill>
          <a:ln w="25560">
            <a:solidFill>
              <a:schemeClr val="lt1"/>
            </a:solidFill>
            <a:round/>
          </a:ln>
        </p:spPr>
        <p:style>
          <a:lnRef idx="0"/>
          <a:fillRef idx="0"/>
          <a:effectRef idx="0"/>
          <a:fontRef idx="minor"/>
        </p:style>
      </p:sp>
      <p:sp>
        <p:nvSpPr>
          <p:cNvPr id="80" name="CustomShape 34"/>
          <p:cNvSpPr/>
          <p:nvPr/>
        </p:nvSpPr>
        <p:spPr>
          <a:xfrm>
            <a:off x="7686000" y="23285160"/>
            <a:ext cx="1571400" cy="1571400"/>
          </a:xfrm>
          <a:prstGeom prst="rect">
            <a:avLst/>
          </a:prstGeom>
          <a:noFill/>
          <a:ln>
            <a:noFill/>
          </a:ln>
        </p:spPr>
        <p:style>
          <a:lnRef idx="0"/>
          <a:fillRef idx="0"/>
          <a:effectRef idx="0"/>
          <a:fontRef idx="minor"/>
        </p:style>
        <p:txBody>
          <a:bodyPr lIns="128160" rIns="128160" tIns="128160" bIns="128160" anchor="ctr"/>
          <a:p>
            <a:pPr algn="ctr">
              <a:lnSpc>
                <a:spcPct val="90000"/>
              </a:lnSpc>
            </a:pPr>
            <a:r>
              <a:rPr b="0" lang="es-CO" sz="1800" spc="-1" strike="noStrike">
                <a:solidFill>
                  <a:srgbClr val="ffffff"/>
                </a:solidFill>
                <a:uFill>
                  <a:solidFill>
                    <a:srgbClr val="ffffff"/>
                  </a:solidFill>
                </a:uFill>
                <a:latin typeface="Arial"/>
                <a:ea typeface="Arial"/>
              </a:rPr>
              <a:t>Logros</a:t>
            </a:r>
            <a:endParaRPr b="0" lang="es-CO" sz="1800" spc="-1" strike="noStrike">
              <a:solidFill>
                <a:srgbClr val="000000"/>
              </a:solidFill>
              <a:uFill>
                <a:solidFill>
                  <a:srgbClr val="ffffff"/>
                </a:solidFill>
              </a:uFill>
              <a:latin typeface="Arial"/>
            </a:endParaRPr>
          </a:p>
        </p:txBody>
      </p:sp>
      <p:sp>
        <p:nvSpPr>
          <p:cNvPr id="81" name="CustomShape 35"/>
          <p:cNvSpPr/>
          <p:nvPr/>
        </p:nvSpPr>
        <p:spPr>
          <a:xfrm rot="10800000">
            <a:off x="9909000" y="27182160"/>
            <a:ext cx="2222280" cy="2222280"/>
          </a:xfrm>
          <a:custGeom>
            <a:avLst/>
            <a:gdLst/>
            <a:ahLst/>
            <a:rect l="l" t="t" r="r" b="b"/>
            <a:pathLst>
              <a:path w="120000" h="120000">
                <a:moveTo>
                  <a:pt x="0" y="120000"/>
                </a:moveTo>
                <a:lnTo>
                  <a:pt x="0" y="120000"/>
                </a:lnTo>
                <a:cubicBezTo>
                  <a:pt x="0" y="53725"/>
                  <a:pt x="53725" y="0"/>
                  <a:pt x="119999" y="0"/>
                </a:cubicBezTo>
                <a:lnTo>
                  <a:pt x="120000" y="120000"/>
                </a:lnTo>
                <a:close/>
              </a:path>
            </a:pathLst>
          </a:custGeom>
          <a:solidFill>
            <a:srgbClr val="366092">
              <a:alpha val="84000"/>
            </a:srgbClr>
          </a:solidFill>
          <a:ln w="25560">
            <a:solidFill>
              <a:schemeClr val="lt1"/>
            </a:solidFill>
            <a:round/>
          </a:ln>
        </p:spPr>
        <p:style>
          <a:lnRef idx="0"/>
          <a:fillRef idx="0"/>
          <a:effectRef idx="0"/>
          <a:fontRef idx="minor"/>
        </p:style>
      </p:sp>
      <p:sp>
        <p:nvSpPr>
          <p:cNvPr id="82" name="CustomShape 36"/>
          <p:cNvSpPr/>
          <p:nvPr/>
        </p:nvSpPr>
        <p:spPr>
          <a:xfrm>
            <a:off x="7686000" y="24959520"/>
            <a:ext cx="1571400" cy="1571400"/>
          </a:xfrm>
          <a:prstGeom prst="rect">
            <a:avLst/>
          </a:prstGeom>
          <a:noFill/>
          <a:ln>
            <a:noFill/>
          </a:ln>
        </p:spPr>
        <p:style>
          <a:lnRef idx="0"/>
          <a:fillRef idx="0"/>
          <a:effectRef idx="0"/>
          <a:fontRef idx="minor"/>
        </p:style>
        <p:txBody>
          <a:bodyPr lIns="128160" rIns="128160" tIns="128160" bIns="128160" anchor="ctr"/>
          <a:p>
            <a:pPr algn="ctr">
              <a:lnSpc>
                <a:spcPct val="90000"/>
              </a:lnSpc>
            </a:pPr>
            <a:r>
              <a:rPr b="0" lang="es-CO" sz="1800" spc="-1" strike="noStrike">
                <a:solidFill>
                  <a:srgbClr val="ffffff"/>
                </a:solidFill>
                <a:uFill>
                  <a:solidFill>
                    <a:srgbClr val="ffffff"/>
                  </a:solidFill>
                </a:uFill>
                <a:latin typeface="Arial"/>
                <a:ea typeface="Arial"/>
              </a:rPr>
              <a:t>Acción</a:t>
            </a:r>
            <a:endParaRPr b="0" lang="es-CO" sz="1800" spc="-1" strike="noStrike">
              <a:solidFill>
                <a:srgbClr val="000000"/>
              </a:solidFill>
              <a:uFill>
                <a:solidFill>
                  <a:srgbClr val="ffffff"/>
                </a:solidFill>
              </a:uFill>
              <a:latin typeface="Arial"/>
            </a:endParaRPr>
          </a:p>
        </p:txBody>
      </p:sp>
      <p:sp>
        <p:nvSpPr>
          <p:cNvPr id="83" name="CustomShape 37"/>
          <p:cNvSpPr/>
          <p:nvPr/>
        </p:nvSpPr>
        <p:spPr>
          <a:xfrm rot="16200000">
            <a:off x="5360760" y="24959880"/>
            <a:ext cx="2222280" cy="2222280"/>
          </a:xfrm>
          <a:custGeom>
            <a:avLst/>
            <a:gdLst/>
            <a:ahLst/>
            <a:rect l="l" t="t" r="r" b="b"/>
            <a:pathLst>
              <a:path w="120000" h="120000">
                <a:moveTo>
                  <a:pt x="0" y="120000"/>
                </a:moveTo>
                <a:lnTo>
                  <a:pt x="0" y="120000"/>
                </a:lnTo>
                <a:cubicBezTo>
                  <a:pt x="0" y="53725"/>
                  <a:pt x="53725" y="0"/>
                  <a:pt x="119999" y="0"/>
                </a:cubicBezTo>
                <a:lnTo>
                  <a:pt x="120000" y="120000"/>
                </a:lnTo>
                <a:close/>
              </a:path>
            </a:pathLst>
          </a:custGeom>
          <a:solidFill>
            <a:srgbClr val="17365d">
              <a:alpha val="84000"/>
            </a:srgbClr>
          </a:solidFill>
          <a:ln w="25560">
            <a:solidFill>
              <a:schemeClr val="lt1"/>
            </a:solidFill>
            <a:round/>
          </a:ln>
        </p:spPr>
        <p:style>
          <a:lnRef idx="0"/>
          <a:fillRef idx="0"/>
          <a:effectRef idx="0"/>
          <a:fontRef idx="minor"/>
        </p:style>
      </p:sp>
      <p:sp>
        <p:nvSpPr>
          <p:cNvPr id="84" name="CustomShape 38"/>
          <p:cNvSpPr/>
          <p:nvPr/>
        </p:nvSpPr>
        <p:spPr>
          <a:xfrm>
            <a:off x="6011640" y="24959520"/>
            <a:ext cx="1571400" cy="1571400"/>
          </a:xfrm>
          <a:prstGeom prst="rect">
            <a:avLst/>
          </a:prstGeom>
          <a:noFill/>
          <a:ln>
            <a:noFill/>
          </a:ln>
        </p:spPr>
        <p:style>
          <a:lnRef idx="0"/>
          <a:fillRef idx="0"/>
          <a:effectRef idx="0"/>
          <a:fontRef idx="minor"/>
        </p:style>
        <p:txBody>
          <a:bodyPr lIns="128160" rIns="128160" tIns="128160" bIns="128160" anchor="ctr"/>
          <a:p>
            <a:pPr algn="ctr">
              <a:lnSpc>
                <a:spcPct val="90000"/>
              </a:lnSpc>
            </a:pPr>
            <a:r>
              <a:rPr b="0" lang="es-CO" sz="1800" spc="-1" strike="noStrike">
                <a:solidFill>
                  <a:srgbClr val="ffffff"/>
                </a:solidFill>
                <a:uFill>
                  <a:solidFill>
                    <a:srgbClr val="ffffff"/>
                  </a:solidFill>
                </a:uFill>
                <a:latin typeface="Arial"/>
                <a:ea typeface="Arial"/>
              </a:rPr>
              <a:t>Recompensas</a:t>
            </a:r>
            <a:endParaRPr b="0" lang="es-CO" sz="1800" spc="-1" strike="noStrike">
              <a:solidFill>
                <a:srgbClr val="000000"/>
              </a:solidFill>
              <a:uFill>
                <a:solidFill>
                  <a:srgbClr val="ffffff"/>
                </a:solidFill>
              </a:uFill>
              <a:latin typeface="Arial"/>
            </a:endParaRPr>
          </a:p>
        </p:txBody>
      </p:sp>
      <p:sp>
        <p:nvSpPr>
          <p:cNvPr id="85" name="CustomShape 39"/>
          <p:cNvSpPr/>
          <p:nvPr/>
        </p:nvSpPr>
        <p:spPr>
          <a:xfrm>
            <a:off x="7251120" y="24446160"/>
            <a:ext cx="767160" cy="667080"/>
          </a:xfrm>
          <a:custGeom>
            <a:avLst/>
            <a:gdLst/>
            <a:ahLst/>
            <a:rect l="l" t="t" r="r" b="b"/>
            <a:pathLst>
              <a:path w="120000" h="120000">
                <a:moveTo>
                  <a:pt x="6521" y="60000"/>
                </a:moveTo>
                <a:lnTo>
                  <a:pt x="6521" y="60000"/>
                </a:lnTo>
                <a:cubicBezTo>
                  <a:pt x="6521" y="34373"/>
                  <a:pt x="25367" y="12492"/>
                  <a:pt x="51107" y="8230"/>
                </a:cubicBezTo>
                <a:cubicBezTo>
                  <a:pt x="76847" y="3969"/>
                  <a:pt x="101960" y="18574"/>
                  <a:pt x="110520" y="42783"/>
                </a:cubicBezTo>
                <a:lnTo>
                  <a:pt x="116427" y="42783"/>
                </a:lnTo>
                <a:lnTo>
                  <a:pt x="106956" y="59999"/>
                </a:lnTo>
                <a:lnTo>
                  <a:pt x="90340" y="42783"/>
                </a:lnTo>
                <a:lnTo>
                  <a:pt x="95921" y="42783"/>
                </a:lnTo>
                <a:lnTo>
                  <a:pt x="95921" y="42783"/>
                </a:lnTo>
                <a:cubicBezTo>
                  <a:pt x="87358" y="27415"/>
                  <a:pt x="68571" y="19474"/>
                  <a:pt x="50447" y="23561"/>
                </a:cubicBezTo>
                <a:cubicBezTo>
                  <a:pt x="32323" y="27648"/>
                  <a:pt x="19565" y="42701"/>
                  <a:pt x="19565" y="59999"/>
                </a:cubicBezTo>
                <a:close/>
              </a:path>
            </a:pathLst>
          </a:custGeom>
          <a:solidFill>
            <a:srgbClr val="b1c0d7"/>
          </a:solidFill>
          <a:ln w="25560">
            <a:solidFill>
              <a:schemeClr val="lt1"/>
            </a:solidFill>
            <a:round/>
          </a:ln>
        </p:spPr>
        <p:style>
          <a:lnRef idx="0"/>
          <a:fillRef idx="0"/>
          <a:effectRef idx="0"/>
          <a:fontRef idx="minor"/>
        </p:style>
      </p:sp>
      <p:sp>
        <p:nvSpPr>
          <p:cNvPr id="86" name="CustomShape 40"/>
          <p:cNvSpPr/>
          <p:nvPr/>
        </p:nvSpPr>
        <p:spPr>
          <a:xfrm rot="10800000">
            <a:off x="8018640" y="25370280"/>
            <a:ext cx="767160" cy="667080"/>
          </a:xfrm>
          <a:custGeom>
            <a:avLst/>
            <a:gdLst/>
            <a:ahLst/>
            <a:rect l="l" t="t" r="r" b="b"/>
            <a:pathLst>
              <a:path w="120000" h="120000">
                <a:moveTo>
                  <a:pt x="6521" y="60000"/>
                </a:moveTo>
                <a:lnTo>
                  <a:pt x="6521" y="60000"/>
                </a:lnTo>
                <a:cubicBezTo>
                  <a:pt x="6521" y="34373"/>
                  <a:pt x="25367" y="12492"/>
                  <a:pt x="51107" y="8230"/>
                </a:cubicBezTo>
                <a:cubicBezTo>
                  <a:pt x="76847" y="3969"/>
                  <a:pt x="101960" y="18574"/>
                  <a:pt x="110520" y="42783"/>
                </a:cubicBezTo>
                <a:lnTo>
                  <a:pt x="116427" y="42783"/>
                </a:lnTo>
                <a:lnTo>
                  <a:pt x="106956" y="59999"/>
                </a:lnTo>
                <a:lnTo>
                  <a:pt x="90340" y="42783"/>
                </a:lnTo>
                <a:lnTo>
                  <a:pt x="95921" y="42783"/>
                </a:lnTo>
                <a:lnTo>
                  <a:pt x="95921" y="42783"/>
                </a:lnTo>
                <a:cubicBezTo>
                  <a:pt x="87358" y="27415"/>
                  <a:pt x="68571" y="19474"/>
                  <a:pt x="50447" y="23561"/>
                </a:cubicBezTo>
                <a:cubicBezTo>
                  <a:pt x="32323" y="27648"/>
                  <a:pt x="19565" y="42701"/>
                  <a:pt x="19565" y="59999"/>
                </a:cubicBezTo>
                <a:close/>
              </a:path>
            </a:pathLst>
          </a:custGeom>
          <a:solidFill>
            <a:srgbClr val="b1c0d7"/>
          </a:solidFill>
          <a:ln w="25560">
            <a:solidFill>
              <a:schemeClr val="lt1"/>
            </a:solidFill>
            <a:round/>
          </a:ln>
        </p:spPr>
        <p:style>
          <a:lnRef idx="0"/>
          <a:fillRef idx="0"/>
          <a:effectRef idx="0"/>
          <a:fontRef idx="minor"/>
        </p:style>
      </p:sp>
      <p:sp>
        <p:nvSpPr>
          <p:cNvPr id="87" name="CustomShape 41"/>
          <p:cNvSpPr/>
          <p:nvPr/>
        </p:nvSpPr>
        <p:spPr>
          <a:xfrm>
            <a:off x="1874880" y="21610080"/>
            <a:ext cx="11519640" cy="830520"/>
          </a:xfrm>
          <a:prstGeom prst="rect">
            <a:avLst/>
          </a:prstGeom>
          <a:noFill/>
          <a:ln>
            <a:noFill/>
          </a:ln>
        </p:spPr>
        <p:style>
          <a:lnRef idx="0"/>
          <a:fillRef idx="0"/>
          <a:effectRef idx="0"/>
          <a:fontRef idx="minor"/>
        </p:style>
        <p:txBody>
          <a:bodyPr/>
          <a:p>
            <a:pPr algn="ctr">
              <a:lnSpc>
                <a:spcPct val="100000"/>
              </a:lnSpc>
            </a:pPr>
            <a:r>
              <a:rPr b="1" lang="es-CO" sz="4800" spc="-1" strike="noStrike">
                <a:solidFill>
                  <a:srgbClr val="974806"/>
                </a:solidFill>
                <a:uFill>
                  <a:solidFill>
                    <a:srgbClr val="ffffff"/>
                  </a:solidFill>
                </a:uFill>
                <a:latin typeface="Arial"/>
                <a:ea typeface="Arial"/>
              </a:rPr>
              <a:t>ARQUITECTURA GAMIFICACIÒN</a:t>
            </a:r>
            <a:endParaRPr b="0" lang="es-CO" sz="1800" spc="-1" strike="noStrike">
              <a:solidFill>
                <a:srgbClr val="000000"/>
              </a:solidFill>
              <a:uFill>
                <a:solidFill>
                  <a:srgbClr val="ffffff"/>
                </a:solidFill>
              </a:uFill>
              <a:latin typeface="Arial"/>
            </a:endParaRPr>
          </a:p>
        </p:txBody>
      </p:sp>
      <p:pic>
        <p:nvPicPr>
          <p:cNvPr id="88" name="Shape 67" descr=""/>
          <p:cNvPicPr/>
          <p:nvPr/>
        </p:nvPicPr>
        <p:blipFill>
          <a:blip r:embed="rId12"/>
          <a:stretch/>
        </p:blipFill>
        <p:spPr>
          <a:xfrm>
            <a:off x="12823560" y="18152280"/>
            <a:ext cx="1883520" cy="990360"/>
          </a:xfrm>
          <a:prstGeom prst="rect">
            <a:avLst/>
          </a:prstGeom>
          <a:ln w="76320">
            <a:solidFill>
              <a:schemeClr val="accent2"/>
            </a:solidFill>
            <a:miter/>
          </a:ln>
        </p:spPr>
      </p:pic>
      <p:pic>
        <p:nvPicPr>
          <p:cNvPr id="89" name="Shape 68" descr=""/>
          <p:cNvPicPr/>
          <p:nvPr/>
        </p:nvPicPr>
        <p:blipFill>
          <a:blip r:embed="rId13"/>
          <a:stretch/>
        </p:blipFill>
        <p:spPr>
          <a:xfrm>
            <a:off x="15469560" y="18127800"/>
            <a:ext cx="1883520" cy="990360"/>
          </a:xfrm>
          <a:prstGeom prst="rect">
            <a:avLst/>
          </a:prstGeom>
          <a:ln w="76320">
            <a:solidFill>
              <a:schemeClr val="accent2"/>
            </a:solidFill>
            <a:miter/>
          </a:ln>
        </p:spPr>
      </p:pic>
      <p:pic>
        <p:nvPicPr>
          <p:cNvPr id="90" name="Shape 69" descr=""/>
          <p:cNvPicPr/>
          <p:nvPr/>
        </p:nvPicPr>
        <p:blipFill>
          <a:blip r:embed="rId14"/>
          <a:stretch/>
        </p:blipFill>
        <p:spPr>
          <a:xfrm>
            <a:off x="2466720" y="34608960"/>
            <a:ext cx="9898920" cy="5380560"/>
          </a:xfrm>
          <a:prstGeom prst="rect">
            <a:avLst/>
          </a:prstGeom>
          <a:ln>
            <a:noFill/>
          </a:ln>
        </p:spPr>
      </p:pic>
      <p:pic>
        <p:nvPicPr>
          <p:cNvPr id="91" name="Shape 70" descr=""/>
          <p:cNvPicPr/>
          <p:nvPr/>
        </p:nvPicPr>
        <p:blipFill>
          <a:blip r:embed="rId15"/>
          <a:srcRect l="0" t="-7102" r="0" b="7097"/>
          <a:stretch/>
        </p:blipFill>
        <p:spPr>
          <a:xfrm>
            <a:off x="20738880" y="14298120"/>
            <a:ext cx="7876080" cy="4844520"/>
          </a:xfrm>
          <a:prstGeom prst="rect">
            <a:avLst/>
          </a:prstGeom>
          <a:ln w="76320">
            <a:solidFill>
              <a:schemeClr val="accent3"/>
            </a:solidFill>
            <a:round/>
          </a:ln>
        </p:spPr>
      </p:pic>
      <p:pic>
        <p:nvPicPr>
          <p:cNvPr id="92" name="Shape 71" descr=""/>
          <p:cNvPicPr/>
          <p:nvPr/>
        </p:nvPicPr>
        <p:blipFill>
          <a:blip r:embed="rId16"/>
          <a:stretch/>
        </p:blipFill>
        <p:spPr>
          <a:xfrm>
            <a:off x="2478240" y="28242720"/>
            <a:ext cx="9898920" cy="5380560"/>
          </a:xfrm>
          <a:prstGeom prst="rect">
            <a:avLst/>
          </a:prstGeom>
          <a:ln>
            <a:noFill/>
          </a:ln>
        </p:spPr>
      </p:pic>
      <p:pic>
        <p:nvPicPr>
          <p:cNvPr id="93" name="Shape 72" descr=""/>
          <p:cNvPicPr/>
          <p:nvPr/>
        </p:nvPicPr>
        <p:blipFill>
          <a:blip r:embed="rId17"/>
          <a:stretch/>
        </p:blipFill>
        <p:spPr>
          <a:xfrm>
            <a:off x="15469560" y="29378160"/>
            <a:ext cx="12486960" cy="5234040"/>
          </a:xfrm>
          <a:prstGeom prst="rect">
            <a:avLst/>
          </a:prstGeom>
          <a:ln>
            <a:noFill/>
          </a:ln>
        </p:spPr>
      </p:pic>
      <p:pic>
        <p:nvPicPr>
          <p:cNvPr id="94" name="Shape 73" descr=""/>
          <p:cNvPicPr/>
          <p:nvPr/>
        </p:nvPicPr>
        <p:blipFill>
          <a:blip r:embed="rId18"/>
          <a:stretch/>
        </p:blipFill>
        <p:spPr>
          <a:xfrm>
            <a:off x="17353440" y="34723080"/>
            <a:ext cx="9134280" cy="5039640"/>
          </a:xfrm>
          <a:prstGeom prst="rect">
            <a:avLst/>
          </a:prstGeom>
          <a:ln>
            <a:noFill/>
          </a:ln>
        </p:spPr>
      </p:pic>
      <p:pic>
        <p:nvPicPr>
          <p:cNvPr id="95" name="Shape 74" descr=""/>
          <p:cNvPicPr/>
          <p:nvPr/>
        </p:nvPicPr>
        <p:blipFill>
          <a:blip r:embed="rId19"/>
          <a:stretch/>
        </p:blipFill>
        <p:spPr>
          <a:xfrm>
            <a:off x="3672000" y="17445600"/>
            <a:ext cx="4320000" cy="19224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es-CO</dc:language>
  <cp:lastModifiedBy/>
  <dcterms:modified xsi:type="dcterms:W3CDTF">2017-11-05T17:40:23Z</dcterms:modified>
  <cp:revision>1</cp:revision>
  <dc:subject/>
  <dc:title/>
</cp:coreProperties>
</file>