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911" r:id="rId2"/>
    <p:sldId id="257" r:id="rId3"/>
    <p:sldId id="258" r:id="rId4"/>
    <p:sldId id="259" r:id="rId5"/>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opic1" id="{9BE87960-1B7D-4FC1-AE4F-6AC9E49B2817}">
          <p14:sldIdLst>
            <p14:sldId id="911"/>
            <p14:sldId id="257"/>
            <p14:sldId id="258"/>
            <p14:sldId id="259"/>
          </p14:sldIdLst>
        </p14:section>
      </p14:sectionLst>
    </p:ex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莉莉" initials="莉莉"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5791" autoAdjust="0"/>
    <p:restoredTop sz="66328"/>
  </p:normalViewPr>
  <p:slideViewPr>
    <p:cSldViewPr snapToGrid="0">
      <p:cViewPr varScale="1">
        <p:scale>
          <a:sx n="75" d="100"/>
          <a:sy n="75" d="100"/>
        </p:scale>
        <p:origin x="1986" y="60"/>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844BDB-D364-43D4-8FCC-E4CD92A5C36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zh-TW" altLang="en-US"/>
        </a:p>
      </dgm:t>
    </dgm:pt>
    <dgm:pt modelId="{AACE3D5B-7007-4AFA-A7AF-9BB41AF7549F}">
      <dgm:prSet/>
      <dgm:spPr/>
      <dgm:t>
        <a:bodyPr/>
        <a:lstStyle/>
        <a:p>
          <a:pPr algn="l"/>
          <a:r>
            <a:rPr lang="en-US" dirty="0"/>
            <a:t>Fundraising (Borrowing)</a:t>
          </a:r>
          <a:endParaRPr lang="zh-HK" dirty="0"/>
        </a:p>
      </dgm:t>
    </dgm:pt>
    <dgm:pt modelId="{E1AD2245-3002-4DC0-9F87-8CB705C5C196}" type="parTrans" cxnId="{BEC9945D-66AE-4034-B9E4-677F09F65724}">
      <dgm:prSet/>
      <dgm:spPr/>
      <dgm:t>
        <a:bodyPr/>
        <a:lstStyle/>
        <a:p>
          <a:pPr algn="l"/>
          <a:endParaRPr lang="zh-TW" altLang="en-US"/>
        </a:p>
      </dgm:t>
    </dgm:pt>
    <dgm:pt modelId="{CB703B27-A085-408D-B632-EC415CBC5C04}" type="sibTrans" cxnId="{BEC9945D-66AE-4034-B9E4-677F09F65724}">
      <dgm:prSet/>
      <dgm:spPr/>
      <dgm:t>
        <a:bodyPr/>
        <a:lstStyle/>
        <a:p>
          <a:pPr algn="l"/>
          <a:endParaRPr lang="zh-TW" altLang="en-US"/>
        </a:p>
      </dgm:t>
    </dgm:pt>
    <dgm:pt modelId="{5A153380-3949-4D20-B4A5-0BB0024B74E0}">
      <dgm:prSet/>
      <dgm:spPr/>
      <dgm:t>
        <a:bodyPr/>
        <a:lstStyle/>
        <a:p>
          <a:pPr algn="l"/>
          <a:r>
            <a:rPr lang="en-US" dirty="0"/>
            <a:t>Investment (Lending)</a:t>
          </a:r>
          <a:endParaRPr lang="zh-HK" dirty="0"/>
        </a:p>
      </dgm:t>
    </dgm:pt>
    <dgm:pt modelId="{947572C8-C823-4557-91D6-037DBA21DAE1}" type="parTrans" cxnId="{5E1CBE04-DE1B-4C6D-9AD0-3A48DC349EB3}">
      <dgm:prSet/>
      <dgm:spPr/>
      <dgm:t>
        <a:bodyPr/>
        <a:lstStyle/>
        <a:p>
          <a:pPr algn="l"/>
          <a:endParaRPr lang="zh-TW" altLang="en-US"/>
        </a:p>
      </dgm:t>
    </dgm:pt>
    <dgm:pt modelId="{A753DCBF-B302-4C04-B968-3B589F17A064}" type="sibTrans" cxnId="{5E1CBE04-DE1B-4C6D-9AD0-3A48DC349EB3}">
      <dgm:prSet/>
      <dgm:spPr/>
      <dgm:t>
        <a:bodyPr/>
        <a:lstStyle/>
        <a:p>
          <a:pPr algn="l"/>
          <a:endParaRPr lang="zh-TW" altLang="en-US"/>
        </a:p>
      </dgm:t>
    </dgm:pt>
    <dgm:pt modelId="{4927C6E6-E8A5-4B4E-8CFA-C848F6889AE5}">
      <dgm:prSet/>
      <dgm:spPr/>
      <dgm:t>
        <a:bodyPr/>
        <a:lstStyle/>
        <a:p>
          <a:pPr algn="l"/>
          <a:r>
            <a:rPr lang="en-US" altLang="zh-HK" dirty="0"/>
            <a:t>Capital and investment formation and capital raising</a:t>
          </a:r>
          <a:endParaRPr lang="zh-HK" dirty="0"/>
        </a:p>
      </dgm:t>
    </dgm:pt>
    <dgm:pt modelId="{2C784B10-C091-4562-A22A-32C0D1C9C893}" type="parTrans" cxnId="{A7DA9385-4C4D-492B-A373-596B73A47A74}">
      <dgm:prSet/>
      <dgm:spPr/>
      <dgm:t>
        <a:bodyPr/>
        <a:lstStyle/>
        <a:p>
          <a:pPr algn="l"/>
          <a:endParaRPr lang="zh-TW" altLang="en-US"/>
        </a:p>
      </dgm:t>
    </dgm:pt>
    <dgm:pt modelId="{DB0580E2-B903-4517-8343-CB5061BEF204}" type="sibTrans" cxnId="{A7DA9385-4C4D-492B-A373-596B73A47A74}">
      <dgm:prSet/>
      <dgm:spPr/>
      <dgm:t>
        <a:bodyPr/>
        <a:lstStyle/>
        <a:p>
          <a:pPr algn="l"/>
          <a:endParaRPr lang="zh-TW" altLang="en-US"/>
        </a:p>
      </dgm:t>
    </dgm:pt>
    <dgm:pt modelId="{43C9DAEF-970F-4131-802F-D6638AB079FE}">
      <dgm:prSet/>
      <dgm:spPr/>
      <dgm:t>
        <a:bodyPr/>
        <a:lstStyle/>
        <a:p>
          <a:pPr algn="l"/>
          <a:r>
            <a:rPr lang="en-US" altLang="zh-TW" dirty="0"/>
            <a:t>Facilitation of cash and capital flows</a:t>
          </a:r>
          <a:endParaRPr lang="zh-HK" dirty="0"/>
        </a:p>
      </dgm:t>
    </dgm:pt>
    <dgm:pt modelId="{7C241C87-86EF-4F55-AD6F-8A1E09403D90}" type="parTrans" cxnId="{94A5D653-AC46-419B-B243-26F606282FA2}">
      <dgm:prSet/>
      <dgm:spPr/>
      <dgm:t>
        <a:bodyPr/>
        <a:lstStyle/>
        <a:p>
          <a:pPr algn="l"/>
          <a:endParaRPr lang="zh-TW" altLang="en-US"/>
        </a:p>
      </dgm:t>
    </dgm:pt>
    <dgm:pt modelId="{F32AA2CF-DE6B-46D5-B648-0F01BA0A1A08}" type="sibTrans" cxnId="{94A5D653-AC46-419B-B243-26F606282FA2}">
      <dgm:prSet/>
      <dgm:spPr/>
      <dgm:t>
        <a:bodyPr/>
        <a:lstStyle/>
        <a:p>
          <a:pPr algn="l"/>
          <a:endParaRPr lang="zh-TW" altLang="en-US"/>
        </a:p>
      </dgm:t>
    </dgm:pt>
    <dgm:pt modelId="{35EA4480-463D-4515-A06C-7626D1635C36}">
      <dgm:prSet/>
      <dgm:spPr/>
      <dgm:t>
        <a:bodyPr/>
        <a:lstStyle/>
        <a:p>
          <a:pPr algn="l"/>
          <a:r>
            <a:rPr lang="en-US" altLang="zh-TW" dirty="0"/>
            <a:t>Capital and investment protection (e.g., Hedging)</a:t>
          </a:r>
          <a:endParaRPr lang="zh-HK" dirty="0"/>
        </a:p>
      </dgm:t>
    </dgm:pt>
    <dgm:pt modelId="{3F47C8A0-C322-405F-BAA0-23DBD1822CAE}" type="parTrans" cxnId="{12BED331-E370-4413-B308-B5B02EA9CF42}">
      <dgm:prSet/>
      <dgm:spPr/>
      <dgm:t>
        <a:bodyPr/>
        <a:lstStyle/>
        <a:p>
          <a:pPr algn="l"/>
          <a:endParaRPr lang="zh-TW" altLang="en-US"/>
        </a:p>
      </dgm:t>
    </dgm:pt>
    <dgm:pt modelId="{8ADD8495-3793-491A-B224-9D562D5D9F93}" type="sibTrans" cxnId="{12BED331-E370-4413-B308-B5B02EA9CF42}">
      <dgm:prSet/>
      <dgm:spPr/>
      <dgm:t>
        <a:bodyPr/>
        <a:lstStyle/>
        <a:p>
          <a:pPr algn="l"/>
          <a:endParaRPr lang="zh-TW" altLang="en-US"/>
        </a:p>
      </dgm:t>
    </dgm:pt>
    <dgm:pt modelId="{A1065860-7A4B-416F-A982-793C0766E758}">
      <dgm:prSet/>
      <dgm:spPr/>
      <dgm:t>
        <a:bodyPr/>
        <a:lstStyle/>
        <a:p>
          <a:pPr algn="l"/>
          <a:r>
            <a:rPr lang="en-US" altLang="zh-TW" dirty="0"/>
            <a:t>Safe custody</a:t>
          </a:r>
          <a:endParaRPr lang="zh-HK" dirty="0"/>
        </a:p>
      </dgm:t>
    </dgm:pt>
    <dgm:pt modelId="{611A12BF-B35E-46B6-BE19-3F13EA7F5A32}" type="parTrans" cxnId="{8E5F799E-3376-487C-B05B-86FD9ED824D4}">
      <dgm:prSet/>
      <dgm:spPr/>
      <dgm:t>
        <a:bodyPr/>
        <a:lstStyle/>
        <a:p>
          <a:pPr algn="l"/>
          <a:endParaRPr lang="zh-TW" altLang="en-US"/>
        </a:p>
      </dgm:t>
    </dgm:pt>
    <dgm:pt modelId="{1CEE53B5-259A-4AE2-9E55-7954ADDACBF5}" type="sibTrans" cxnId="{8E5F799E-3376-487C-B05B-86FD9ED824D4}">
      <dgm:prSet/>
      <dgm:spPr/>
      <dgm:t>
        <a:bodyPr/>
        <a:lstStyle/>
        <a:p>
          <a:pPr algn="l"/>
          <a:endParaRPr lang="zh-TW" altLang="en-US"/>
        </a:p>
      </dgm:t>
    </dgm:pt>
    <dgm:pt modelId="{FD252A2D-BE39-408B-8BA7-4BF19D2F9D4B}">
      <dgm:prSet/>
      <dgm:spPr/>
      <dgm:t>
        <a:bodyPr/>
        <a:lstStyle/>
        <a:p>
          <a:pPr algn="l"/>
          <a:r>
            <a:rPr lang="en-US" altLang="zh-TW" dirty="0"/>
            <a:t>Security</a:t>
          </a:r>
          <a:endParaRPr lang="zh-HK" dirty="0"/>
        </a:p>
      </dgm:t>
    </dgm:pt>
    <dgm:pt modelId="{225EB2A4-1359-45A6-9B25-7973EF8C5371}" type="parTrans" cxnId="{C9AFA9A1-44C7-4A47-8A12-04FD612E3793}">
      <dgm:prSet/>
      <dgm:spPr/>
      <dgm:t>
        <a:bodyPr/>
        <a:lstStyle/>
        <a:p>
          <a:pPr algn="l"/>
          <a:endParaRPr lang="zh-TW" altLang="en-US"/>
        </a:p>
      </dgm:t>
    </dgm:pt>
    <dgm:pt modelId="{6E8496E1-204F-45C5-B8A2-74EEC3D4DE75}" type="sibTrans" cxnId="{C9AFA9A1-44C7-4A47-8A12-04FD612E3793}">
      <dgm:prSet/>
      <dgm:spPr/>
      <dgm:t>
        <a:bodyPr/>
        <a:lstStyle/>
        <a:p>
          <a:pPr algn="l"/>
          <a:endParaRPr lang="zh-TW" altLang="en-US"/>
        </a:p>
      </dgm:t>
    </dgm:pt>
    <dgm:pt modelId="{0DD07EED-596F-4544-B11F-5D88CFC07947}">
      <dgm:prSet/>
      <dgm:spPr/>
      <dgm:t>
        <a:bodyPr/>
        <a:lstStyle/>
        <a:p>
          <a:pPr algn="l"/>
          <a:r>
            <a:rPr lang="en-US" altLang="zh-TW" dirty="0"/>
            <a:t>Speculation</a:t>
          </a:r>
          <a:endParaRPr lang="zh-HK" dirty="0"/>
        </a:p>
      </dgm:t>
    </dgm:pt>
    <dgm:pt modelId="{151639CA-3097-4679-BCC9-A1E5DFC528D6}" type="parTrans" cxnId="{7558177B-4839-48E3-827C-F50C3E73B429}">
      <dgm:prSet/>
      <dgm:spPr/>
      <dgm:t>
        <a:bodyPr/>
        <a:lstStyle/>
        <a:p>
          <a:pPr algn="l"/>
          <a:endParaRPr lang="zh-TW" altLang="en-US"/>
        </a:p>
      </dgm:t>
    </dgm:pt>
    <dgm:pt modelId="{157E7583-9AED-4048-A6DB-76A837ADA87B}" type="sibTrans" cxnId="{7558177B-4839-48E3-827C-F50C3E73B429}">
      <dgm:prSet/>
      <dgm:spPr/>
      <dgm:t>
        <a:bodyPr/>
        <a:lstStyle/>
        <a:p>
          <a:pPr algn="l"/>
          <a:endParaRPr lang="zh-TW" altLang="en-US"/>
        </a:p>
      </dgm:t>
    </dgm:pt>
    <dgm:pt modelId="{81CE888F-9EF6-4D3A-903A-537194F00901}">
      <dgm:prSet/>
      <dgm:spPr/>
      <dgm:t>
        <a:bodyPr/>
        <a:lstStyle/>
        <a:p>
          <a:pPr algn="l"/>
          <a:r>
            <a:rPr lang="en-US" altLang="zh-TW" dirty="0"/>
            <a:t>Insurance</a:t>
          </a:r>
        </a:p>
      </dgm:t>
    </dgm:pt>
    <dgm:pt modelId="{2FD56919-1858-45FE-BB62-0CCC88210F17}" type="parTrans" cxnId="{A1C04085-A23D-46F5-9E44-B0A0925D6490}">
      <dgm:prSet/>
      <dgm:spPr/>
      <dgm:t>
        <a:bodyPr/>
        <a:lstStyle/>
        <a:p>
          <a:pPr algn="l"/>
          <a:endParaRPr lang="zh-TW" altLang="en-US"/>
        </a:p>
      </dgm:t>
    </dgm:pt>
    <dgm:pt modelId="{F1B8AE08-E6A1-43FD-8366-5ED6D5E20E84}" type="sibTrans" cxnId="{A1C04085-A23D-46F5-9E44-B0A0925D6490}">
      <dgm:prSet/>
      <dgm:spPr/>
      <dgm:t>
        <a:bodyPr/>
        <a:lstStyle/>
        <a:p>
          <a:pPr algn="l"/>
          <a:endParaRPr lang="zh-TW" altLang="en-US"/>
        </a:p>
      </dgm:t>
    </dgm:pt>
    <dgm:pt modelId="{D90B8D15-F720-4092-84E7-7D66BEE1BF76}">
      <dgm:prSet/>
      <dgm:spPr/>
      <dgm:t>
        <a:bodyPr/>
        <a:lstStyle/>
        <a:p>
          <a:pPr algn="l"/>
          <a:r>
            <a:rPr lang="en-US" altLang="zh-TW" dirty="0"/>
            <a:t>Price discovery</a:t>
          </a:r>
        </a:p>
      </dgm:t>
    </dgm:pt>
    <dgm:pt modelId="{044E2815-6E7B-49E0-AA27-77421DAE5ACB}" type="parTrans" cxnId="{57E8CCD1-20B6-4696-83F8-3F44225245A7}">
      <dgm:prSet/>
      <dgm:spPr/>
      <dgm:t>
        <a:bodyPr/>
        <a:lstStyle/>
        <a:p>
          <a:pPr algn="l"/>
          <a:endParaRPr lang="zh-CN" altLang="en-US"/>
        </a:p>
      </dgm:t>
    </dgm:pt>
    <dgm:pt modelId="{BD5371A9-3068-4A78-9772-526180941D23}" type="sibTrans" cxnId="{57E8CCD1-20B6-4696-83F8-3F44225245A7}">
      <dgm:prSet/>
      <dgm:spPr/>
      <dgm:t>
        <a:bodyPr/>
        <a:lstStyle/>
        <a:p>
          <a:pPr algn="l"/>
          <a:endParaRPr lang="zh-CN" altLang="en-US"/>
        </a:p>
      </dgm:t>
    </dgm:pt>
    <dgm:pt modelId="{1EAB5F0C-26CD-4C97-A6BC-ABCAC3F5BE16}">
      <dgm:prSet/>
      <dgm:spPr/>
      <dgm:t>
        <a:bodyPr/>
        <a:lstStyle/>
        <a:p>
          <a:pPr algn="l"/>
          <a:r>
            <a:rPr lang="en-US" altLang="zh-TW" dirty="0"/>
            <a:t>Liquidity of Investments</a:t>
          </a:r>
        </a:p>
      </dgm:t>
    </dgm:pt>
    <dgm:pt modelId="{98869BC7-8B3F-411E-B3AD-B0FF74CC9241}" type="parTrans" cxnId="{60D7635C-EB97-48BD-A6E1-16F75D2A8177}">
      <dgm:prSet/>
      <dgm:spPr/>
      <dgm:t>
        <a:bodyPr/>
        <a:lstStyle/>
        <a:p>
          <a:pPr algn="l"/>
          <a:endParaRPr lang="zh-CN" altLang="en-US"/>
        </a:p>
      </dgm:t>
    </dgm:pt>
    <dgm:pt modelId="{E777067B-F3A4-4C00-A517-26D1D49EF15C}" type="sibTrans" cxnId="{60D7635C-EB97-48BD-A6E1-16F75D2A8177}">
      <dgm:prSet/>
      <dgm:spPr/>
      <dgm:t>
        <a:bodyPr/>
        <a:lstStyle/>
        <a:p>
          <a:pPr algn="l"/>
          <a:endParaRPr lang="zh-CN" altLang="en-US"/>
        </a:p>
      </dgm:t>
    </dgm:pt>
    <dgm:pt modelId="{7B08B2BF-7F11-4056-9EE4-45EE7F27EC62}" type="pres">
      <dgm:prSet presAssocID="{09844BDB-D364-43D4-8FCC-E4CD92A5C365}" presName="linear" presStyleCnt="0">
        <dgm:presLayoutVars>
          <dgm:animLvl val="lvl"/>
          <dgm:resizeHandles val="exact"/>
        </dgm:presLayoutVars>
      </dgm:prSet>
      <dgm:spPr/>
      <dgm:t>
        <a:bodyPr/>
        <a:lstStyle/>
        <a:p>
          <a:endParaRPr lang="en-US"/>
        </a:p>
      </dgm:t>
    </dgm:pt>
    <dgm:pt modelId="{DE25E8EE-C6A3-4164-B3A2-78BB1A29CBA5}" type="pres">
      <dgm:prSet presAssocID="{AACE3D5B-7007-4AFA-A7AF-9BB41AF7549F}" presName="parentText" presStyleLbl="node1" presStyleIdx="0" presStyleCnt="11" custLinFactNeighborY="15700">
        <dgm:presLayoutVars>
          <dgm:chMax val="0"/>
          <dgm:bulletEnabled val="1"/>
        </dgm:presLayoutVars>
      </dgm:prSet>
      <dgm:spPr/>
      <dgm:t>
        <a:bodyPr/>
        <a:lstStyle/>
        <a:p>
          <a:endParaRPr lang="en-US"/>
        </a:p>
      </dgm:t>
    </dgm:pt>
    <dgm:pt modelId="{A5A0F39C-A9AC-4FFD-9AC5-BA690BF84CEA}" type="pres">
      <dgm:prSet presAssocID="{CB703B27-A085-408D-B632-EC415CBC5C04}" presName="spacer" presStyleCnt="0"/>
      <dgm:spPr/>
    </dgm:pt>
    <dgm:pt modelId="{0F5F3A47-7D89-4E99-B678-21ECE1AC46C1}" type="pres">
      <dgm:prSet presAssocID="{5A153380-3949-4D20-B4A5-0BB0024B74E0}" presName="parentText" presStyleLbl="node1" presStyleIdx="1" presStyleCnt="11">
        <dgm:presLayoutVars>
          <dgm:chMax val="0"/>
          <dgm:bulletEnabled val="1"/>
        </dgm:presLayoutVars>
      </dgm:prSet>
      <dgm:spPr/>
      <dgm:t>
        <a:bodyPr/>
        <a:lstStyle/>
        <a:p>
          <a:endParaRPr lang="en-US"/>
        </a:p>
      </dgm:t>
    </dgm:pt>
    <dgm:pt modelId="{787A509A-D708-4F20-84C8-84B2B5B0DDA4}" type="pres">
      <dgm:prSet presAssocID="{A753DCBF-B302-4C04-B968-3B589F17A064}" presName="spacer" presStyleCnt="0"/>
      <dgm:spPr/>
    </dgm:pt>
    <dgm:pt modelId="{284602D7-1BB2-4467-BD5B-3A33DF09310E}" type="pres">
      <dgm:prSet presAssocID="{4927C6E6-E8A5-4B4E-8CFA-C848F6889AE5}" presName="parentText" presStyleLbl="node1" presStyleIdx="2" presStyleCnt="11" custLinFactNeighborX="924">
        <dgm:presLayoutVars>
          <dgm:chMax val="0"/>
          <dgm:bulletEnabled val="1"/>
        </dgm:presLayoutVars>
      </dgm:prSet>
      <dgm:spPr/>
      <dgm:t>
        <a:bodyPr/>
        <a:lstStyle/>
        <a:p>
          <a:endParaRPr lang="en-US"/>
        </a:p>
      </dgm:t>
    </dgm:pt>
    <dgm:pt modelId="{C25E43A5-BB78-453B-8035-4C6586E254B1}" type="pres">
      <dgm:prSet presAssocID="{DB0580E2-B903-4517-8343-CB5061BEF204}" presName="spacer" presStyleCnt="0"/>
      <dgm:spPr/>
    </dgm:pt>
    <dgm:pt modelId="{69F7A214-9C60-42D2-9030-80AA859B249E}" type="pres">
      <dgm:prSet presAssocID="{43C9DAEF-970F-4131-802F-D6638AB079FE}" presName="parentText" presStyleLbl="node1" presStyleIdx="3" presStyleCnt="11">
        <dgm:presLayoutVars>
          <dgm:chMax val="0"/>
          <dgm:bulletEnabled val="1"/>
        </dgm:presLayoutVars>
      </dgm:prSet>
      <dgm:spPr/>
      <dgm:t>
        <a:bodyPr/>
        <a:lstStyle/>
        <a:p>
          <a:endParaRPr lang="en-US"/>
        </a:p>
      </dgm:t>
    </dgm:pt>
    <dgm:pt modelId="{635292FD-F453-4616-9454-EBC255A5FB83}" type="pres">
      <dgm:prSet presAssocID="{F32AA2CF-DE6B-46D5-B648-0F01BA0A1A08}" presName="spacer" presStyleCnt="0"/>
      <dgm:spPr/>
    </dgm:pt>
    <dgm:pt modelId="{3F6B0FB6-3D67-4F07-8BB0-669EB5AF804D}" type="pres">
      <dgm:prSet presAssocID="{35EA4480-463D-4515-A06C-7626D1635C36}" presName="parentText" presStyleLbl="node1" presStyleIdx="4" presStyleCnt="11">
        <dgm:presLayoutVars>
          <dgm:chMax val="0"/>
          <dgm:bulletEnabled val="1"/>
        </dgm:presLayoutVars>
      </dgm:prSet>
      <dgm:spPr/>
      <dgm:t>
        <a:bodyPr/>
        <a:lstStyle/>
        <a:p>
          <a:endParaRPr lang="en-US"/>
        </a:p>
      </dgm:t>
    </dgm:pt>
    <dgm:pt modelId="{3736BCA2-808F-4FA4-B6B4-BD32D497C7D4}" type="pres">
      <dgm:prSet presAssocID="{8ADD8495-3793-491A-B224-9D562D5D9F93}" presName="spacer" presStyleCnt="0"/>
      <dgm:spPr/>
    </dgm:pt>
    <dgm:pt modelId="{AE87ADAC-375B-4DE4-BB60-E484A1B484FC}" type="pres">
      <dgm:prSet presAssocID="{A1065860-7A4B-416F-A982-793C0766E758}" presName="parentText" presStyleLbl="node1" presStyleIdx="5" presStyleCnt="11">
        <dgm:presLayoutVars>
          <dgm:chMax val="0"/>
          <dgm:bulletEnabled val="1"/>
        </dgm:presLayoutVars>
      </dgm:prSet>
      <dgm:spPr/>
      <dgm:t>
        <a:bodyPr/>
        <a:lstStyle/>
        <a:p>
          <a:endParaRPr lang="en-US"/>
        </a:p>
      </dgm:t>
    </dgm:pt>
    <dgm:pt modelId="{E1159833-1A7F-4F2A-9E0D-6646D01F7116}" type="pres">
      <dgm:prSet presAssocID="{1CEE53B5-259A-4AE2-9E55-7954ADDACBF5}" presName="spacer" presStyleCnt="0"/>
      <dgm:spPr/>
    </dgm:pt>
    <dgm:pt modelId="{1EBE40ED-8A20-4498-A8FC-E5D94B8DF8A1}" type="pres">
      <dgm:prSet presAssocID="{FD252A2D-BE39-408B-8BA7-4BF19D2F9D4B}" presName="parentText" presStyleLbl="node1" presStyleIdx="6" presStyleCnt="11">
        <dgm:presLayoutVars>
          <dgm:chMax val="0"/>
          <dgm:bulletEnabled val="1"/>
        </dgm:presLayoutVars>
      </dgm:prSet>
      <dgm:spPr/>
      <dgm:t>
        <a:bodyPr/>
        <a:lstStyle/>
        <a:p>
          <a:endParaRPr lang="en-US"/>
        </a:p>
      </dgm:t>
    </dgm:pt>
    <dgm:pt modelId="{F3806162-773D-451B-B04E-D849A6882DAA}" type="pres">
      <dgm:prSet presAssocID="{6E8496E1-204F-45C5-B8A2-74EEC3D4DE75}" presName="spacer" presStyleCnt="0"/>
      <dgm:spPr/>
    </dgm:pt>
    <dgm:pt modelId="{C1A48829-418E-461D-BD2F-A2B771DAC8E8}" type="pres">
      <dgm:prSet presAssocID="{0DD07EED-596F-4544-B11F-5D88CFC07947}" presName="parentText" presStyleLbl="node1" presStyleIdx="7" presStyleCnt="11" custLinFactNeighborY="18090">
        <dgm:presLayoutVars>
          <dgm:chMax val="0"/>
          <dgm:bulletEnabled val="1"/>
        </dgm:presLayoutVars>
      </dgm:prSet>
      <dgm:spPr/>
      <dgm:t>
        <a:bodyPr/>
        <a:lstStyle/>
        <a:p>
          <a:endParaRPr lang="en-US"/>
        </a:p>
      </dgm:t>
    </dgm:pt>
    <dgm:pt modelId="{8C50006D-2D5B-41D2-89C1-50E3453ACECA}" type="pres">
      <dgm:prSet presAssocID="{157E7583-9AED-4048-A6DB-76A837ADA87B}" presName="spacer" presStyleCnt="0"/>
      <dgm:spPr/>
    </dgm:pt>
    <dgm:pt modelId="{00F26D7D-FEAF-4B74-8429-1548F5EC2288}" type="pres">
      <dgm:prSet presAssocID="{81CE888F-9EF6-4D3A-903A-537194F00901}" presName="parentText" presStyleLbl="node1" presStyleIdx="8" presStyleCnt="11" custLinFactNeighborX="116">
        <dgm:presLayoutVars>
          <dgm:chMax val="0"/>
          <dgm:bulletEnabled val="1"/>
        </dgm:presLayoutVars>
      </dgm:prSet>
      <dgm:spPr/>
      <dgm:t>
        <a:bodyPr/>
        <a:lstStyle/>
        <a:p>
          <a:endParaRPr lang="en-US"/>
        </a:p>
      </dgm:t>
    </dgm:pt>
    <dgm:pt modelId="{D12E09E0-F9BA-450D-A54B-C2C0EB277F0A}" type="pres">
      <dgm:prSet presAssocID="{F1B8AE08-E6A1-43FD-8366-5ED6D5E20E84}" presName="spacer" presStyleCnt="0"/>
      <dgm:spPr/>
    </dgm:pt>
    <dgm:pt modelId="{A7497804-3B3C-47CF-AEA9-93EDB918CF0C}" type="pres">
      <dgm:prSet presAssocID="{D90B8D15-F720-4092-84E7-7D66BEE1BF76}" presName="parentText" presStyleLbl="node1" presStyleIdx="9" presStyleCnt="11">
        <dgm:presLayoutVars>
          <dgm:chMax val="0"/>
          <dgm:bulletEnabled val="1"/>
        </dgm:presLayoutVars>
      </dgm:prSet>
      <dgm:spPr/>
      <dgm:t>
        <a:bodyPr/>
        <a:lstStyle/>
        <a:p>
          <a:endParaRPr lang="en-US"/>
        </a:p>
      </dgm:t>
    </dgm:pt>
    <dgm:pt modelId="{A6FB7B93-B034-4B6A-88DA-40DEF9968202}" type="pres">
      <dgm:prSet presAssocID="{BD5371A9-3068-4A78-9772-526180941D23}" presName="spacer" presStyleCnt="0"/>
      <dgm:spPr/>
    </dgm:pt>
    <dgm:pt modelId="{F115759C-2274-42D5-B78A-EE4298C2A5F3}" type="pres">
      <dgm:prSet presAssocID="{1EAB5F0C-26CD-4C97-A6BC-ABCAC3F5BE16}" presName="parentText" presStyleLbl="node1" presStyleIdx="10" presStyleCnt="11">
        <dgm:presLayoutVars>
          <dgm:chMax val="0"/>
          <dgm:bulletEnabled val="1"/>
        </dgm:presLayoutVars>
      </dgm:prSet>
      <dgm:spPr/>
      <dgm:t>
        <a:bodyPr/>
        <a:lstStyle/>
        <a:p>
          <a:endParaRPr lang="en-US"/>
        </a:p>
      </dgm:t>
    </dgm:pt>
  </dgm:ptLst>
  <dgm:cxnLst>
    <dgm:cxn modelId="{09E00151-22CF-4DA8-AA22-71D1F169148D}" type="presOf" srcId="{5A153380-3949-4D20-B4A5-0BB0024B74E0}" destId="{0F5F3A47-7D89-4E99-B678-21ECE1AC46C1}" srcOrd="0" destOrd="0" presId="urn:microsoft.com/office/officeart/2005/8/layout/vList2"/>
    <dgm:cxn modelId="{A1C04085-A23D-46F5-9E44-B0A0925D6490}" srcId="{09844BDB-D364-43D4-8FCC-E4CD92A5C365}" destId="{81CE888F-9EF6-4D3A-903A-537194F00901}" srcOrd="8" destOrd="0" parTransId="{2FD56919-1858-45FE-BB62-0CCC88210F17}" sibTransId="{F1B8AE08-E6A1-43FD-8366-5ED6D5E20E84}"/>
    <dgm:cxn modelId="{E9717F4D-08A8-47E1-A37A-E7C77AE1E933}" type="presOf" srcId="{43C9DAEF-970F-4131-802F-D6638AB079FE}" destId="{69F7A214-9C60-42D2-9030-80AA859B249E}" srcOrd="0" destOrd="0" presId="urn:microsoft.com/office/officeart/2005/8/layout/vList2"/>
    <dgm:cxn modelId="{BA85C671-6959-4BD5-A3F8-46BC8E211033}" type="presOf" srcId="{D90B8D15-F720-4092-84E7-7D66BEE1BF76}" destId="{A7497804-3B3C-47CF-AEA9-93EDB918CF0C}" srcOrd="0" destOrd="0" presId="urn:microsoft.com/office/officeart/2005/8/layout/vList2"/>
    <dgm:cxn modelId="{7558177B-4839-48E3-827C-F50C3E73B429}" srcId="{09844BDB-D364-43D4-8FCC-E4CD92A5C365}" destId="{0DD07EED-596F-4544-B11F-5D88CFC07947}" srcOrd="7" destOrd="0" parTransId="{151639CA-3097-4679-BCC9-A1E5DFC528D6}" sibTransId="{157E7583-9AED-4048-A6DB-76A837ADA87B}"/>
    <dgm:cxn modelId="{5E1CBE04-DE1B-4C6D-9AD0-3A48DC349EB3}" srcId="{09844BDB-D364-43D4-8FCC-E4CD92A5C365}" destId="{5A153380-3949-4D20-B4A5-0BB0024B74E0}" srcOrd="1" destOrd="0" parTransId="{947572C8-C823-4557-91D6-037DBA21DAE1}" sibTransId="{A753DCBF-B302-4C04-B968-3B589F17A064}"/>
    <dgm:cxn modelId="{33602A52-C9D5-4B42-B69D-486585CFD6E9}" type="presOf" srcId="{0DD07EED-596F-4544-B11F-5D88CFC07947}" destId="{C1A48829-418E-461D-BD2F-A2B771DAC8E8}" srcOrd="0" destOrd="0" presId="urn:microsoft.com/office/officeart/2005/8/layout/vList2"/>
    <dgm:cxn modelId="{16DCD0A1-C59C-4CFB-B799-FF96601B01E4}" type="presOf" srcId="{A1065860-7A4B-416F-A982-793C0766E758}" destId="{AE87ADAC-375B-4DE4-BB60-E484A1B484FC}" srcOrd="0" destOrd="0" presId="urn:microsoft.com/office/officeart/2005/8/layout/vList2"/>
    <dgm:cxn modelId="{A7DA9385-4C4D-492B-A373-596B73A47A74}" srcId="{09844BDB-D364-43D4-8FCC-E4CD92A5C365}" destId="{4927C6E6-E8A5-4B4E-8CFA-C848F6889AE5}" srcOrd="2" destOrd="0" parTransId="{2C784B10-C091-4562-A22A-32C0D1C9C893}" sibTransId="{DB0580E2-B903-4517-8343-CB5061BEF204}"/>
    <dgm:cxn modelId="{8E5F799E-3376-487C-B05B-86FD9ED824D4}" srcId="{09844BDB-D364-43D4-8FCC-E4CD92A5C365}" destId="{A1065860-7A4B-416F-A982-793C0766E758}" srcOrd="5" destOrd="0" parTransId="{611A12BF-B35E-46B6-BE19-3F13EA7F5A32}" sibTransId="{1CEE53B5-259A-4AE2-9E55-7954ADDACBF5}"/>
    <dgm:cxn modelId="{51B696F4-D7D7-46EF-9C16-778206F4E4BC}" type="presOf" srcId="{4927C6E6-E8A5-4B4E-8CFA-C848F6889AE5}" destId="{284602D7-1BB2-4467-BD5B-3A33DF09310E}" srcOrd="0" destOrd="0" presId="urn:microsoft.com/office/officeart/2005/8/layout/vList2"/>
    <dgm:cxn modelId="{B8F2C43D-34AF-4815-BFE9-B4F63EFC5156}" type="presOf" srcId="{FD252A2D-BE39-408B-8BA7-4BF19D2F9D4B}" destId="{1EBE40ED-8A20-4498-A8FC-E5D94B8DF8A1}" srcOrd="0" destOrd="0" presId="urn:microsoft.com/office/officeart/2005/8/layout/vList2"/>
    <dgm:cxn modelId="{600136D1-8E53-469B-B5BC-13542CEE90BE}" type="presOf" srcId="{09844BDB-D364-43D4-8FCC-E4CD92A5C365}" destId="{7B08B2BF-7F11-4056-9EE4-45EE7F27EC62}" srcOrd="0" destOrd="0" presId="urn:microsoft.com/office/officeart/2005/8/layout/vList2"/>
    <dgm:cxn modelId="{BEC9945D-66AE-4034-B9E4-677F09F65724}" srcId="{09844BDB-D364-43D4-8FCC-E4CD92A5C365}" destId="{AACE3D5B-7007-4AFA-A7AF-9BB41AF7549F}" srcOrd="0" destOrd="0" parTransId="{E1AD2245-3002-4DC0-9F87-8CB705C5C196}" sibTransId="{CB703B27-A085-408D-B632-EC415CBC5C04}"/>
    <dgm:cxn modelId="{12BED331-E370-4413-B308-B5B02EA9CF42}" srcId="{09844BDB-D364-43D4-8FCC-E4CD92A5C365}" destId="{35EA4480-463D-4515-A06C-7626D1635C36}" srcOrd="4" destOrd="0" parTransId="{3F47C8A0-C322-405F-BAA0-23DBD1822CAE}" sibTransId="{8ADD8495-3793-491A-B224-9D562D5D9F93}"/>
    <dgm:cxn modelId="{60D7635C-EB97-48BD-A6E1-16F75D2A8177}" srcId="{09844BDB-D364-43D4-8FCC-E4CD92A5C365}" destId="{1EAB5F0C-26CD-4C97-A6BC-ABCAC3F5BE16}" srcOrd="10" destOrd="0" parTransId="{98869BC7-8B3F-411E-B3AD-B0FF74CC9241}" sibTransId="{E777067B-F3A4-4C00-A517-26D1D49EF15C}"/>
    <dgm:cxn modelId="{612929D1-B05C-4D79-B290-848A5E54D9BF}" type="presOf" srcId="{35EA4480-463D-4515-A06C-7626D1635C36}" destId="{3F6B0FB6-3D67-4F07-8BB0-669EB5AF804D}" srcOrd="0" destOrd="0" presId="urn:microsoft.com/office/officeart/2005/8/layout/vList2"/>
    <dgm:cxn modelId="{C9AFA9A1-44C7-4A47-8A12-04FD612E3793}" srcId="{09844BDB-D364-43D4-8FCC-E4CD92A5C365}" destId="{FD252A2D-BE39-408B-8BA7-4BF19D2F9D4B}" srcOrd="6" destOrd="0" parTransId="{225EB2A4-1359-45A6-9B25-7973EF8C5371}" sibTransId="{6E8496E1-204F-45C5-B8A2-74EEC3D4DE75}"/>
    <dgm:cxn modelId="{57E8CCD1-20B6-4696-83F8-3F44225245A7}" srcId="{09844BDB-D364-43D4-8FCC-E4CD92A5C365}" destId="{D90B8D15-F720-4092-84E7-7D66BEE1BF76}" srcOrd="9" destOrd="0" parTransId="{044E2815-6E7B-49E0-AA27-77421DAE5ACB}" sibTransId="{BD5371A9-3068-4A78-9772-526180941D23}"/>
    <dgm:cxn modelId="{56C8E728-7BCA-475D-8A9E-80E9C4E1FB67}" type="presOf" srcId="{1EAB5F0C-26CD-4C97-A6BC-ABCAC3F5BE16}" destId="{F115759C-2274-42D5-B78A-EE4298C2A5F3}" srcOrd="0" destOrd="0" presId="urn:microsoft.com/office/officeart/2005/8/layout/vList2"/>
    <dgm:cxn modelId="{94A5D653-AC46-419B-B243-26F606282FA2}" srcId="{09844BDB-D364-43D4-8FCC-E4CD92A5C365}" destId="{43C9DAEF-970F-4131-802F-D6638AB079FE}" srcOrd="3" destOrd="0" parTransId="{7C241C87-86EF-4F55-AD6F-8A1E09403D90}" sibTransId="{F32AA2CF-DE6B-46D5-B648-0F01BA0A1A08}"/>
    <dgm:cxn modelId="{6481E8B5-DE6F-4C24-82AF-C36A31A6E5C7}" type="presOf" srcId="{81CE888F-9EF6-4D3A-903A-537194F00901}" destId="{00F26D7D-FEAF-4B74-8429-1548F5EC2288}" srcOrd="0" destOrd="0" presId="urn:microsoft.com/office/officeart/2005/8/layout/vList2"/>
    <dgm:cxn modelId="{4B5C5814-A590-4B58-8D5C-1721DD90B1AA}" type="presOf" srcId="{AACE3D5B-7007-4AFA-A7AF-9BB41AF7549F}" destId="{DE25E8EE-C6A3-4164-B3A2-78BB1A29CBA5}" srcOrd="0" destOrd="0" presId="urn:microsoft.com/office/officeart/2005/8/layout/vList2"/>
    <dgm:cxn modelId="{84633395-A904-4A56-B207-04371766A27E}" type="presParOf" srcId="{7B08B2BF-7F11-4056-9EE4-45EE7F27EC62}" destId="{DE25E8EE-C6A3-4164-B3A2-78BB1A29CBA5}" srcOrd="0" destOrd="0" presId="urn:microsoft.com/office/officeart/2005/8/layout/vList2"/>
    <dgm:cxn modelId="{E6D74620-D544-4195-ACF9-C3469472973A}" type="presParOf" srcId="{7B08B2BF-7F11-4056-9EE4-45EE7F27EC62}" destId="{A5A0F39C-A9AC-4FFD-9AC5-BA690BF84CEA}" srcOrd="1" destOrd="0" presId="urn:microsoft.com/office/officeart/2005/8/layout/vList2"/>
    <dgm:cxn modelId="{781D9E52-EE4B-4C4D-A73B-D3CCDE542B44}" type="presParOf" srcId="{7B08B2BF-7F11-4056-9EE4-45EE7F27EC62}" destId="{0F5F3A47-7D89-4E99-B678-21ECE1AC46C1}" srcOrd="2" destOrd="0" presId="urn:microsoft.com/office/officeart/2005/8/layout/vList2"/>
    <dgm:cxn modelId="{B8BE62B2-0D51-4408-A462-B46707227C98}" type="presParOf" srcId="{7B08B2BF-7F11-4056-9EE4-45EE7F27EC62}" destId="{787A509A-D708-4F20-84C8-84B2B5B0DDA4}" srcOrd="3" destOrd="0" presId="urn:microsoft.com/office/officeart/2005/8/layout/vList2"/>
    <dgm:cxn modelId="{018F39D6-5094-4DBD-B367-2F115B2763B5}" type="presParOf" srcId="{7B08B2BF-7F11-4056-9EE4-45EE7F27EC62}" destId="{284602D7-1BB2-4467-BD5B-3A33DF09310E}" srcOrd="4" destOrd="0" presId="urn:microsoft.com/office/officeart/2005/8/layout/vList2"/>
    <dgm:cxn modelId="{86311FDD-7C80-4DE0-8C02-7FD0F4B908BD}" type="presParOf" srcId="{7B08B2BF-7F11-4056-9EE4-45EE7F27EC62}" destId="{C25E43A5-BB78-453B-8035-4C6586E254B1}" srcOrd="5" destOrd="0" presId="urn:microsoft.com/office/officeart/2005/8/layout/vList2"/>
    <dgm:cxn modelId="{43698FB8-2F6A-4412-AEA1-0F85DC6A9E13}" type="presParOf" srcId="{7B08B2BF-7F11-4056-9EE4-45EE7F27EC62}" destId="{69F7A214-9C60-42D2-9030-80AA859B249E}" srcOrd="6" destOrd="0" presId="urn:microsoft.com/office/officeart/2005/8/layout/vList2"/>
    <dgm:cxn modelId="{E49662AE-44BA-4148-B66E-4B9580696A77}" type="presParOf" srcId="{7B08B2BF-7F11-4056-9EE4-45EE7F27EC62}" destId="{635292FD-F453-4616-9454-EBC255A5FB83}" srcOrd="7" destOrd="0" presId="urn:microsoft.com/office/officeart/2005/8/layout/vList2"/>
    <dgm:cxn modelId="{76CE8A7E-E818-4A40-B41A-16BBDB77603D}" type="presParOf" srcId="{7B08B2BF-7F11-4056-9EE4-45EE7F27EC62}" destId="{3F6B0FB6-3D67-4F07-8BB0-669EB5AF804D}" srcOrd="8" destOrd="0" presId="urn:microsoft.com/office/officeart/2005/8/layout/vList2"/>
    <dgm:cxn modelId="{7235F4D0-C0C8-420D-B6DB-C9FAD59A03CC}" type="presParOf" srcId="{7B08B2BF-7F11-4056-9EE4-45EE7F27EC62}" destId="{3736BCA2-808F-4FA4-B6B4-BD32D497C7D4}" srcOrd="9" destOrd="0" presId="urn:microsoft.com/office/officeart/2005/8/layout/vList2"/>
    <dgm:cxn modelId="{C5D179CB-6EF0-41C5-B294-28233D67F5ED}" type="presParOf" srcId="{7B08B2BF-7F11-4056-9EE4-45EE7F27EC62}" destId="{AE87ADAC-375B-4DE4-BB60-E484A1B484FC}" srcOrd="10" destOrd="0" presId="urn:microsoft.com/office/officeart/2005/8/layout/vList2"/>
    <dgm:cxn modelId="{623B1040-158B-4FCA-94B0-279D1EB7E333}" type="presParOf" srcId="{7B08B2BF-7F11-4056-9EE4-45EE7F27EC62}" destId="{E1159833-1A7F-4F2A-9E0D-6646D01F7116}" srcOrd="11" destOrd="0" presId="urn:microsoft.com/office/officeart/2005/8/layout/vList2"/>
    <dgm:cxn modelId="{B38265C2-9534-41AB-931E-8A10B0BC680F}" type="presParOf" srcId="{7B08B2BF-7F11-4056-9EE4-45EE7F27EC62}" destId="{1EBE40ED-8A20-4498-A8FC-E5D94B8DF8A1}" srcOrd="12" destOrd="0" presId="urn:microsoft.com/office/officeart/2005/8/layout/vList2"/>
    <dgm:cxn modelId="{406463FC-E1CC-423F-975D-B1BF78176599}" type="presParOf" srcId="{7B08B2BF-7F11-4056-9EE4-45EE7F27EC62}" destId="{F3806162-773D-451B-B04E-D849A6882DAA}" srcOrd="13" destOrd="0" presId="urn:microsoft.com/office/officeart/2005/8/layout/vList2"/>
    <dgm:cxn modelId="{B201FBAB-4C93-44FD-968F-F40DF57C0923}" type="presParOf" srcId="{7B08B2BF-7F11-4056-9EE4-45EE7F27EC62}" destId="{C1A48829-418E-461D-BD2F-A2B771DAC8E8}" srcOrd="14" destOrd="0" presId="urn:microsoft.com/office/officeart/2005/8/layout/vList2"/>
    <dgm:cxn modelId="{FF93453D-75F5-4C92-BDB0-200D5104307D}" type="presParOf" srcId="{7B08B2BF-7F11-4056-9EE4-45EE7F27EC62}" destId="{8C50006D-2D5B-41D2-89C1-50E3453ACECA}" srcOrd="15" destOrd="0" presId="urn:microsoft.com/office/officeart/2005/8/layout/vList2"/>
    <dgm:cxn modelId="{4F0E97F6-03FE-4FC6-B2F6-09C153DF37AB}" type="presParOf" srcId="{7B08B2BF-7F11-4056-9EE4-45EE7F27EC62}" destId="{00F26D7D-FEAF-4B74-8429-1548F5EC2288}" srcOrd="16" destOrd="0" presId="urn:microsoft.com/office/officeart/2005/8/layout/vList2"/>
    <dgm:cxn modelId="{3020EE25-E6AA-49E2-B6AB-8565F5DE85B2}" type="presParOf" srcId="{7B08B2BF-7F11-4056-9EE4-45EE7F27EC62}" destId="{D12E09E0-F9BA-450D-A54B-C2C0EB277F0A}" srcOrd="17" destOrd="0" presId="urn:microsoft.com/office/officeart/2005/8/layout/vList2"/>
    <dgm:cxn modelId="{1B1D5C0A-2E2A-45B7-AD2E-0D9621AB4328}" type="presParOf" srcId="{7B08B2BF-7F11-4056-9EE4-45EE7F27EC62}" destId="{A7497804-3B3C-47CF-AEA9-93EDB918CF0C}" srcOrd="18" destOrd="0" presId="urn:microsoft.com/office/officeart/2005/8/layout/vList2"/>
    <dgm:cxn modelId="{3B40694F-2748-498C-B0FD-AD1E6146D196}" type="presParOf" srcId="{7B08B2BF-7F11-4056-9EE4-45EE7F27EC62}" destId="{A6FB7B93-B034-4B6A-88DA-40DEF9968202}" srcOrd="19" destOrd="0" presId="urn:microsoft.com/office/officeart/2005/8/layout/vList2"/>
    <dgm:cxn modelId="{48AD7626-FA7B-4512-9970-E2CD48B6F9D7}" type="presParOf" srcId="{7B08B2BF-7F11-4056-9EE4-45EE7F27EC62}" destId="{F115759C-2274-42D5-B78A-EE4298C2A5F3}" srcOrd="2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HK"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EF61A7-9FFE-4473-A0F0-AF6FF3C3B885}" type="datetimeFigureOut">
              <a:rPr lang="zh-HK" altLang="en-US" smtClean="0"/>
              <a:pPr/>
              <a:t>10/5/2023</a:t>
            </a:fld>
            <a:endParaRPr lang="zh-HK" altLang="en-US"/>
          </a:p>
        </p:txBody>
      </p:sp>
      <p:sp>
        <p:nvSpPr>
          <p:cNvPr id="4" name="投影片圖像版面配置區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zh-HK"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HK"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524C9-2289-4D8E-BC4F-A62F86133D24}" type="slidenum">
              <a:rPr lang="zh-HK" altLang="en-US" smtClean="0"/>
              <a:pPr/>
              <a:t>‹#›</a:t>
            </a:fld>
            <a:endParaRPr lang="zh-HK" altLang="en-US"/>
          </a:p>
        </p:txBody>
      </p:sp>
    </p:spTree>
    <p:extLst>
      <p:ext uri="{BB962C8B-B14F-4D97-AF65-F5344CB8AC3E}">
        <p14:creationId xmlns:p14="http://schemas.microsoft.com/office/powerpoint/2010/main" val="3069749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HK" altLang="en-US" dirty="0"/>
          </a:p>
        </p:txBody>
      </p:sp>
      <p:sp>
        <p:nvSpPr>
          <p:cNvPr id="4" name="投影片編號版面配置區 3"/>
          <p:cNvSpPr>
            <a:spLocks noGrp="1"/>
          </p:cNvSpPr>
          <p:nvPr>
            <p:ph type="sldNum" sz="quarter" idx="5"/>
          </p:nvPr>
        </p:nvSpPr>
        <p:spPr/>
        <p:txBody>
          <a:bodyPr/>
          <a:lstStyle/>
          <a:p>
            <a:fld id="{012524C9-2289-4D8E-BC4F-A62F86133D24}" type="slidenum">
              <a:rPr lang="zh-HK" altLang="en-US" smtClean="0"/>
              <a:pPr/>
              <a:t>1</a:t>
            </a:fld>
            <a:endParaRPr lang="zh-HK" altLang="en-US"/>
          </a:p>
        </p:txBody>
      </p:sp>
    </p:spTree>
    <p:extLst>
      <p:ext uri="{BB962C8B-B14F-4D97-AF65-F5344CB8AC3E}">
        <p14:creationId xmlns:p14="http://schemas.microsoft.com/office/powerpoint/2010/main" val="2695629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200150" y="1143000"/>
            <a:ext cx="4457700" cy="3086100"/>
          </a:xfrm>
        </p:spPr>
      </p:sp>
      <p:sp>
        <p:nvSpPr>
          <p:cNvPr id="3" name="備忘稿版面配置區 2"/>
          <p:cNvSpPr>
            <a:spLocks noGrp="1"/>
          </p:cNvSpPr>
          <p:nvPr>
            <p:ph type="body" idx="1"/>
          </p:nvPr>
        </p:nvSpPr>
        <p:spPr/>
        <p:txBody>
          <a:bodyPr/>
          <a:lstStyle/>
          <a:p>
            <a:pPr algn="l"/>
            <a:r>
              <a:rPr lang="en-US" altLang="zh-TW" b="0" i="0" dirty="0">
                <a:solidFill>
                  <a:srgbClr val="D1D5DB"/>
                </a:solidFill>
                <a:effectLst/>
                <a:latin typeface="Söhne"/>
              </a:rPr>
              <a:t>People often say that Hong Kong is an international financial center. Who says that? Is it true just because someone says so? Actually, it is stated in Article 109 of the Basic Law of Hong Kong.</a:t>
            </a:r>
          </a:p>
          <a:p>
            <a:pPr algn="l"/>
            <a:r>
              <a:rPr lang="en-US" altLang="zh-TW" b="0" i="0" dirty="0">
                <a:solidFill>
                  <a:srgbClr val="D1D5DB"/>
                </a:solidFill>
                <a:effectLst/>
                <a:latin typeface="Söhne"/>
              </a:rPr>
              <a:t>So, what exactly are financial markets? In fact, financial markets serve multiple functions that we should remember. Finance is all about money, so what does it include?</a:t>
            </a:r>
          </a:p>
          <a:p>
            <a:pPr algn="l"/>
            <a:r>
              <a:rPr lang="en-US" altLang="zh-TW" b="0" i="0" dirty="0">
                <a:solidFill>
                  <a:srgbClr val="D1D5DB"/>
                </a:solidFill>
                <a:effectLst/>
                <a:latin typeface="Söhne"/>
              </a:rPr>
              <a:t>First, if you don't have enough money, you </a:t>
            </a:r>
            <a:r>
              <a:rPr lang="en-US" altLang="zh-CN" b="0" i="0" dirty="0">
                <a:solidFill>
                  <a:srgbClr val="D1D5DB"/>
                </a:solidFill>
                <a:effectLst/>
                <a:latin typeface="Söhne"/>
              </a:rPr>
              <a:t>need to get it from others</a:t>
            </a:r>
            <a:r>
              <a:rPr lang="en-US" altLang="zh-TW" b="0" i="0" dirty="0">
                <a:solidFill>
                  <a:srgbClr val="D1D5DB"/>
                </a:solidFill>
                <a:effectLst/>
                <a:latin typeface="Söhne"/>
              </a:rPr>
              <a:t>. This process of finding and getting money is called capital raising. Going public also involves raising capital and money. Investing, on the other hand, means giving money to others when you have it. Therefore, you will engage in these two activities depending on </a:t>
            </a:r>
            <a:r>
              <a:rPr lang="en-US" altLang="zh-CN" b="0" i="0" dirty="0">
                <a:solidFill>
                  <a:srgbClr val="D1D5DB"/>
                </a:solidFill>
                <a:effectLst/>
                <a:latin typeface="Söhne"/>
              </a:rPr>
              <a:t>regardless of whether</a:t>
            </a:r>
            <a:r>
              <a:rPr lang="en-US" altLang="zh-TW" b="0" i="0" dirty="0">
                <a:solidFill>
                  <a:srgbClr val="D1D5DB"/>
                </a:solidFill>
                <a:effectLst/>
                <a:latin typeface="Söhne"/>
              </a:rPr>
              <a:t> you have money or not.</a:t>
            </a:r>
          </a:p>
          <a:p>
            <a:pPr algn="l"/>
            <a:r>
              <a:rPr lang="en-US" altLang="zh-TW" b="0" i="0" dirty="0">
                <a:solidFill>
                  <a:srgbClr val="D1D5DB"/>
                </a:solidFill>
                <a:effectLst/>
                <a:latin typeface="Söhne"/>
              </a:rPr>
              <a:t>What other functions do financial markets have? They include the facilitation of cash and capital flows, capital and investment protection, hedging, safe custody, security, speculation, insurance, and so on.</a:t>
            </a:r>
          </a:p>
        </p:txBody>
      </p:sp>
      <p:sp>
        <p:nvSpPr>
          <p:cNvPr id="4" name="投影片編號版面配置區 3"/>
          <p:cNvSpPr>
            <a:spLocks noGrp="1"/>
          </p:cNvSpPr>
          <p:nvPr>
            <p:ph type="sldNum" sz="quarter" idx="10"/>
          </p:nvPr>
        </p:nvSpPr>
        <p:spPr/>
        <p:txBody>
          <a:bodyPr/>
          <a:lstStyle/>
          <a:p>
            <a:fld id="{AD033696-9865-4D0A-B8C1-4D8F229A71AA}" type="slidenum">
              <a:rPr lang="zh-HK" altLang="en-US" smtClean="0"/>
              <a:pPr/>
              <a:t>2</a:t>
            </a:fld>
            <a:endParaRPr lang="zh-HK" altLang="en-US"/>
          </a:p>
        </p:txBody>
      </p:sp>
    </p:spTree>
    <p:extLst>
      <p:ext uri="{BB962C8B-B14F-4D97-AF65-F5344CB8AC3E}">
        <p14:creationId xmlns:p14="http://schemas.microsoft.com/office/powerpoint/2010/main" val="897949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US" altLang="zh-TW" sz="4000" b="0" i="0" dirty="0">
                <a:solidFill>
                  <a:srgbClr val="D1D5DB"/>
                </a:solidFill>
                <a:effectLst/>
                <a:latin typeface="Söhne"/>
              </a:rPr>
              <a:t>The financial market offers a wide range of products and services. Let me help you remember them! The market provides various products and services based on its functions.</a:t>
            </a:r>
          </a:p>
          <a:p>
            <a:pPr algn="l"/>
            <a:r>
              <a:rPr lang="en-US" altLang="zh-TW" sz="4000" b="0" i="0" dirty="0">
                <a:solidFill>
                  <a:srgbClr val="D1D5DB"/>
                </a:solidFill>
                <a:effectLst/>
                <a:latin typeface="Söhne"/>
              </a:rPr>
              <a:t>Products include debt securities, equity securities, and derivatives. What are these? Examples of market products are gold, money market, and securities. Securities may include stocks, bonds, notes, options, and are collectively called securities.</a:t>
            </a:r>
          </a:p>
          <a:p>
            <a:pPr algn="l"/>
            <a:r>
              <a:rPr lang="en-US" altLang="zh-TW" sz="4000" b="0" i="0" dirty="0">
                <a:solidFill>
                  <a:srgbClr val="D1D5DB"/>
                </a:solidFill>
                <a:effectLst/>
                <a:latin typeface="Söhne"/>
              </a:rPr>
              <a:t>Regarding services, examples are financial advising, which means you pay someone to provide you with advice about the financial market. This is called financial advising. Another example is investment and portfolio management, which involves managing your funds and investments. This also belongs to the category of financial services.</a:t>
            </a:r>
          </a:p>
          <a:p>
            <a:pPr algn="l"/>
            <a:r>
              <a:rPr lang="en-US" altLang="zh-TW" sz="4000" b="0" i="0" dirty="0">
                <a:solidFill>
                  <a:srgbClr val="D1D5DB"/>
                </a:solidFill>
                <a:effectLst/>
                <a:latin typeface="Söhne"/>
              </a:rPr>
              <a:t>You may also receive phone calls offering loans, which is lending, encouraging you to borrow money or buy insurance. These are also examples of financial products and services.</a:t>
            </a:r>
          </a:p>
        </p:txBody>
      </p:sp>
      <p:sp>
        <p:nvSpPr>
          <p:cNvPr id="4" name="投影片編號版面配置區 3"/>
          <p:cNvSpPr>
            <a:spLocks noGrp="1"/>
          </p:cNvSpPr>
          <p:nvPr>
            <p:ph type="sldNum" sz="quarter" idx="5"/>
          </p:nvPr>
        </p:nvSpPr>
        <p:spPr/>
        <p:txBody>
          <a:bodyPr/>
          <a:lstStyle/>
          <a:p>
            <a:fld id="{012524C9-2289-4D8E-BC4F-A62F86133D24}" type="slidenum">
              <a:rPr lang="zh-HK" altLang="en-US" smtClean="0"/>
              <a:pPr/>
              <a:t>3</a:t>
            </a:fld>
            <a:endParaRPr lang="zh-HK" altLang="en-US"/>
          </a:p>
        </p:txBody>
      </p:sp>
    </p:spTree>
    <p:extLst>
      <p:ext uri="{BB962C8B-B14F-4D97-AF65-F5344CB8AC3E}">
        <p14:creationId xmlns:p14="http://schemas.microsoft.com/office/powerpoint/2010/main" val="392688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US" altLang="zh-TW" sz="2800" b="0" i="0" dirty="0">
                <a:solidFill>
                  <a:srgbClr val="D1D5DB"/>
                </a:solidFill>
                <a:effectLst/>
                <a:latin typeface="Söhne"/>
              </a:rPr>
              <a:t>After talking for so long, why is there a need for regulation in the financial market?</a:t>
            </a:r>
          </a:p>
          <a:p>
            <a:pPr algn="l"/>
            <a:r>
              <a:rPr lang="en-US" altLang="zh-TW" sz="2800" b="0" i="0" dirty="0">
                <a:solidFill>
                  <a:srgbClr val="D1D5DB"/>
                </a:solidFill>
                <a:effectLst/>
                <a:latin typeface="Söhne"/>
              </a:rPr>
              <a:t>The first reason is that the financial market is becoming increasingly complex. Why is it becoming more complex? Simply put, the variety of financial products in the market is growing! So, would you say the financial market is becoming simpler or more complex? Of course, it is becoming more complex! That's why there is a need for regulation!</a:t>
            </a:r>
          </a:p>
          <a:p>
            <a:pPr algn="l"/>
            <a:r>
              <a:rPr lang="en-US" altLang="zh-TW" sz="2800" b="0" i="0" dirty="0">
                <a:solidFill>
                  <a:srgbClr val="D1D5DB"/>
                </a:solidFill>
                <a:effectLst/>
                <a:latin typeface="Söhne"/>
              </a:rPr>
              <a:t>The second reason is that the flows of very large amounts of wealth have increased, which requires regulation!</a:t>
            </a:r>
          </a:p>
          <a:p>
            <a:pPr algn="l"/>
            <a:r>
              <a:rPr lang="en-US" altLang="zh-TW" sz="2800" b="0" i="0" dirty="0">
                <a:solidFill>
                  <a:srgbClr val="D1D5DB"/>
                </a:solidFill>
                <a:effectLst/>
                <a:latin typeface="Söhne"/>
              </a:rPr>
              <a:t>The third reason is the proliferation of malpractices. For example, there are instances of improper sales, coercion, and deception, which necessitate regulation!</a:t>
            </a:r>
          </a:p>
        </p:txBody>
      </p:sp>
      <p:sp>
        <p:nvSpPr>
          <p:cNvPr id="4" name="投影片編號版面配置區 3"/>
          <p:cNvSpPr>
            <a:spLocks noGrp="1"/>
          </p:cNvSpPr>
          <p:nvPr>
            <p:ph type="sldNum" sz="quarter" idx="5"/>
          </p:nvPr>
        </p:nvSpPr>
        <p:spPr/>
        <p:txBody>
          <a:bodyPr/>
          <a:lstStyle/>
          <a:p>
            <a:fld id="{012524C9-2289-4D8E-BC4F-A62F86133D24}" type="slidenum">
              <a:rPr lang="zh-HK" altLang="en-US" smtClean="0"/>
              <a:pPr/>
              <a:t>4</a:t>
            </a:fld>
            <a:endParaRPr lang="zh-HK" altLang="en-US"/>
          </a:p>
        </p:txBody>
      </p:sp>
    </p:spTree>
    <p:extLst>
      <p:ext uri="{BB962C8B-B14F-4D97-AF65-F5344CB8AC3E}">
        <p14:creationId xmlns:p14="http://schemas.microsoft.com/office/powerpoint/2010/main" val="761473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9612F6CA-AA46-46CF-BCB5-FDA59EBCEB34}" type="datetime1">
              <a:rPr lang="zh-HK" altLang="en-US" smtClean="0"/>
              <a:t>10/5/2023</a:t>
            </a:fld>
            <a:endParaRPr lang="zh-HK" altLang="en-US"/>
          </a:p>
        </p:txBody>
      </p:sp>
      <p:sp>
        <p:nvSpPr>
          <p:cNvPr id="5" name="Footer Placeholder 4"/>
          <p:cNvSpPr>
            <a:spLocks noGrp="1"/>
          </p:cNvSpPr>
          <p:nvPr>
            <p:ph type="ftr" sz="quarter" idx="11"/>
          </p:nvPr>
        </p:nvSpPr>
        <p:spPr/>
        <p:txBody>
          <a:bodyPr/>
          <a:lstStyle/>
          <a:p>
            <a:r>
              <a:rPr lang="en-US" altLang="zh-HK"/>
              <a:t>If candidates are interested in buying mock questions, Please visit our website http://www.2cexam.com or call 21109644</a:t>
            </a:r>
            <a:r>
              <a:rPr lang="zh-HK" altLang="en-US"/>
              <a:t>。</a:t>
            </a:r>
          </a:p>
        </p:txBody>
      </p:sp>
      <p:sp>
        <p:nvSpPr>
          <p:cNvPr id="6" name="Slide Number Placeholder 5"/>
          <p:cNvSpPr>
            <a:spLocks noGrp="1"/>
          </p:cNvSpPr>
          <p:nvPr>
            <p:ph type="sldNum" sz="quarter" idx="12"/>
          </p:nvPr>
        </p:nvSpPr>
        <p:spPr/>
        <p:txBody>
          <a:bodyPr/>
          <a:lstStyle/>
          <a:p>
            <a:fld id="{F6B27F26-30CF-43B7-9F48-8CE58BA8099A}" type="slidenum">
              <a:rPr lang="zh-HK" altLang="en-US" smtClean="0"/>
              <a:pPr/>
              <a:t>‹#›</a:t>
            </a:fld>
            <a:endParaRPr lang="zh-HK" altLang="en-US"/>
          </a:p>
        </p:txBody>
      </p:sp>
    </p:spTree>
    <p:extLst>
      <p:ext uri="{BB962C8B-B14F-4D97-AF65-F5344CB8AC3E}">
        <p14:creationId xmlns:p14="http://schemas.microsoft.com/office/powerpoint/2010/main" val="3827794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F1B8BE5-4145-4520-A348-E4FB70844D1F}" type="datetime1">
              <a:rPr lang="zh-HK" altLang="en-US" smtClean="0"/>
              <a:t>10/5/2023</a:t>
            </a:fld>
            <a:endParaRPr lang="zh-HK" altLang="en-US"/>
          </a:p>
        </p:txBody>
      </p:sp>
      <p:sp>
        <p:nvSpPr>
          <p:cNvPr id="5" name="Footer Placeholder 4"/>
          <p:cNvSpPr>
            <a:spLocks noGrp="1"/>
          </p:cNvSpPr>
          <p:nvPr>
            <p:ph type="ftr" sz="quarter" idx="11"/>
          </p:nvPr>
        </p:nvSpPr>
        <p:spPr/>
        <p:txBody>
          <a:bodyPr/>
          <a:lstStyle/>
          <a:p>
            <a:r>
              <a:rPr lang="en-US" altLang="zh-HK"/>
              <a:t>If candidates are interested in buying mock questions, Please visit our website http://www.2cexam.com or call 21109644</a:t>
            </a:r>
            <a:r>
              <a:rPr lang="zh-HK" altLang="en-US"/>
              <a:t>。</a:t>
            </a:r>
          </a:p>
        </p:txBody>
      </p:sp>
      <p:sp>
        <p:nvSpPr>
          <p:cNvPr id="6" name="Slide Number Placeholder 5"/>
          <p:cNvSpPr>
            <a:spLocks noGrp="1"/>
          </p:cNvSpPr>
          <p:nvPr>
            <p:ph type="sldNum" sz="quarter" idx="12"/>
          </p:nvPr>
        </p:nvSpPr>
        <p:spPr/>
        <p:txBody>
          <a:bodyPr/>
          <a:lstStyle/>
          <a:p>
            <a:fld id="{F6B27F26-30CF-43B7-9F48-8CE58BA8099A}" type="slidenum">
              <a:rPr lang="zh-HK" altLang="en-US" smtClean="0"/>
              <a:pPr/>
              <a:t>‹#›</a:t>
            </a:fld>
            <a:endParaRPr lang="zh-HK" altLang="en-US"/>
          </a:p>
        </p:txBody>
      </p:sp>
    </p:spTree>
    <p:extLst>
      <p:ext uri="{BB962C8B-B14F-4D97-AF65-F5344CB8AC3E}">
        <p14:creationId xmlns:p14="http://schemas.microsoft.com/office/powerpoint/2010/main" val="1805988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BB4DD1B-D80E-4227-87F2-26DBA76871AB}" type="datetime1">
              <a:rPr lang="zh-HK" altLang="en-US" smtClean="0"/>
              <a:t>10/5/2023</a:t>
            </a:fld>
            <a:endParaRPr lang="zh-HK" altLang="en-US"/>
          </a:p>
        </p:txBody>
      </p:sp>
      <p:sp>
        <p:nvSpPr>
          <p:cNvPr id="5" name="Footer Placeholder 4"/>
          <p:cNvSpPr>
            <a:spLocks noGrp="1"/>
          </p:cNvSpPr>
          <p:nvPr>
            <p:ph type="ftr" sz="quarter" idx="11"/>
          </p:nvPr>
        </p:nvSpPr>
        <p:spPr/>
        <p:txBody>
          <a:bodyPr/>
          <a:lstStyle/>
          <a:p>
            <a:r>
              <a:rPr lang="en-US" altLang="zh-HK"/>
              <a:t>If candidates are interested in buying mock questions, Please visit our website http://www.2cexam.com or call 21109644</a:t>
            </a:r>
            <a:r>
              <a:rPr lang="zh-HK" altLang="en-US"/>
              <a:t>。</a:t>
            </a:r>
          </a:p>
        </p:txBody>
      </p:sp>
      <p:sp>
        <p:nvSpPr>
          <p:cNvPr id="6" name="Slide Number Placeholder 5"/>
          <p:cNvSpPr>
            <a:spLocks noGrp="1"/>
          </p:cNvSpPr>
          <p:nvPr>
            <p:ph type="sldNum" sz="quarter" idx="12"/>
          </p:nvPr>
        </p:nvSpPr>
        <p:spPr/>
        <p:txBody>
          <a:bodyPr/>
          <a:lstStyle/>
          <a:p>
            <a:fld id="{F6B27F26-30CF-43B7-9F48-8CE58BA8099A}" type="slidenum">
              <a:rPr lang="zh-HK" altLang="en-US" smtClean="0"/>
              <a:pPr/>
              <a:t>‹#›</a:t>
            </a:fld>
            <a:endParaRPr lang="zh-HK" altLang="en-US"/>
          </a:p>
        </p:txBody>
      </p:sp>
    </p:spTree>
    <p:extLst>
      <p:ext uri="{BB962C8B-B14F-4D97-AF65-F5344CB8AC3E}">
        <p14:creationId xmlns:p14="http://schemas.microsoft.com/office/powerpoint/2010/main" val="124905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00A4EBD-960B-48CB-A351-1679D219D617}" type="datetime1">
              <a:rPr lang="zh-HK" altLang="en-US" smtClean="0"/>
              <a:t>10/5/2023</a:t>
            </a:fld>
            <a:endParaRPr lang="zh-HK" altLang="en-US"/>
          </a:p>
        </p:txBody>
      </p:sp>
      <p:sp>
        <p:nvSpPr>
          <p:cNvPr id="5" name="Footer Placeholder 4"/>
          <p:cNvSpPr>
            <a:spLocks noGrp="1"/>
          </p:cNvSpPr>
          <p:nvPr>
            <p:ph type="ftr" sz="quarter" idx="11"/>
          </p:nvPr>
        </p:nvSpPr>
        <p:spPr/>
        <p:txBody>
          <a:bodyPr/>
          <a:lstStyle/>
          <a:p>
            <a:r>
              <a:rPr lang="en-US" altLang="zh-HK"/>
              <a:t>If candidates are interested in buying mock questions, Please visit our website http://www.2cexam.com or call 21109644</a:t>
            </a:r>
            <a:r>
              <a:rPr lang="zh-HK" altLang="en-US"/>
              <a:t>。</a:t>
            </a:r>
          </a:p>
        </p:txBody>
      </p:sp>
      <p:sp>
        <p:nvSpPr>
          <p:cNvPr id="6" name="Slide Number Placeholder 5"/>
          <p:cNvSpPr>
            <a:spLocks noGrp="1"/>
          </p:cNvSpPr>
          <p:nvPr>
            <p:ph type="sldNum" sz="quarter" idx="12"/>
          </p:nvPr>
        </p:nvSpPr>
        <p:spPr/>
        <p:txBody>
          <a:bodyPr/>
          <a:lstStyle/>
          <a:p>
            <a:fld id="{F6B27F26-30CF-43B7-9F48-8CE58BA8099A}" type="slidenum">
              <a:rPr lang="zh-HK" altLang="en-US" smtClean="0"/>
              <a:pPr/>
              <a:t>‹#›</a:t>
            </a:fld>
            <a:endParaRPr lang="zh-HK" altLang="en-US"/>
          </a:p>
        </p:txBody>
      </p:sp>
    </p:spTree>
    <p:extLst>
      <p:ext uri="{BB962C8B-B14F-4D97-AF65-F5344CB8AC3E}">
        <p14:creationId xmlns:p14="http://schemas.microsoft.com/office/powerpoint/2010/main" val="1728520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65C90019-1A00-41B0-8C6F-3A6DA356F444}" type="datetime1">
              <a:rPr lang="zh-HK" altLang="en-US" smtClean="0"/>
              <a:t>10/5/2023</a:t>
            </a:fld>
            <a:endParaRPr lang="zh-HK" altLang="en-US"/>
          </a:p>
        </p:txBody>
      </p:sp>
      <p:sp>
        <p:nvSpPr>
          <p:cNvPr id="5" name="Footer Placeholder 4"/>
          <p:cNvSpPr>
            <a:spLocks noGrp="1"/>
          </p:cNvSpPr>
          <p:nvPr>
            <p:ph type="ftr" sz="quarter" idx="11"/>
          </p:nvPr>
        </p:nvSpPr>
        <p:spPr/>
        <p:txBody>
          <a:bodyPr/>
          <a:lstStyle/>
          <a:p>
            <a:r>
              <a:rPr lang="en-US" altLang="zh-HK"/>
              <a:t>If candidates are interested in buying mock questions, Please visit our website http://www.2cexam.com or call 21109644</a:t>
            </a:r>
            <a:r>
              <a:rPr lang="zh-HK" altLang="en-US"/>
              <a:t>。</a:t>
            </a:r>
          </a:p>
        </p:txBody>
      </p:sp>
      <p:sp>
        <p:nvSpPr>
          <p:cNvPr id="6" name="Slide Number Placeholder 5"/>
          <p:cNvSpPr>
            <a:spLocks noGrp="1"/>
          </p:cNvSpPr>
          <p:nvPr>
            <p:ph type="sldNum" sz="quarter" idx="12"/>
          </p:nvPr>
        </p:nvSpPr>
        <p:spPr/>
        <p:txBody>
          <a:bodyPr/>
          <a:lstStyle/>
          <a:p>
            <a:fld id="{F6B27F26-30CF-43B7-9F48-8CE58BA8099A}" type="slidenum">
              <a:rPr lang="zh-HK" altLang="en-US" smtClean="0"/>
              <a:pPr/>
              <a:t>‹#›</a:t>
            </a:fld>
            <a:endParaRPr lang="zh-HK" altLang="en-US"/>
          </a:p>
        </p:txBody>
      </p:sp>
    </p:spTree>
    <p:extLst>
      <p:ext uri="{BB962C8B-B14F-4D97-AF65-F5344CB8AC3E}">
        <p14:creationId xmlns:p14="http://schemas.microsoft.com/office/powerpoint/2010/main" val="2767211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8A3CDB96-C0E8-4AA2-82B7-F764E61B0CD9}" type="datetime1">
              <a:rPr lang="zh-HK" altLang="en-US" smtClean="0"/>
              <a:t>10/5/2023</a:t>
            </a:fld>
            <a:endParaRPr lang="zh-HK" altLang="en-US"/>
          </a:p>
        </p:txBody>
      </p:sp>
      <p:sp>
        <p:nvSpPr>
          <p:cNvPr id="6" name="Footer Placeholder 5"/>
          <p:cNvSpPr>
            <a:spLocks noGrp="1"/>
          </p:cNvSpPr>
          <p:nvPr>
            <p:ph type="ftr" sz="quarter" idx="11"/>
          </p:nvPr>
        </p:nvSpPr>
        <p:spPr/>
        <p:txBody>
          <a:bodyPr/>
          <a:lstStyle/>
          <a:p>
            <a:r>
              <a:rPr lang="en-US" altLang="zh-HK"/>
              <a:t>If candidates are interested in buying mock questions, Please visit our website http://www.2cexam.com or call 21109644</a:t>
            </a:r>
            <a:r>
              <a:rPr lang="zh-HK" altLang="en-US"/>
              <a:t>。</a:t>
            </a:r>
          </a:p>
        </p:txBody>
      </p:sp>
      <p:sp>
        <p:nvSpPr>
          <p:cNvPr id="7" name="Slide Number Placeholder 6"/>
          <p:cNvSpPr>
            <a:spLocks noGrp="1"/>
          </p:cNvSpPr>
          <p:nvPr>
            <p:ph type="sldNum" sz="quarter" idx="12"/>
          </p:nvPr>
        </p:nvSpPr>
        <p:spPr/>
        <p:txBody>
          <a:bodyPr/>
          <a:lstStyle/>
          <a:p>
            <a:fld id="{F6B27F26-30CF-43B7-9F48-8CE58BA8099A}" type="slidenum">
              <a:rPr lang="zh-HK" altLang="en-US" smtClean="0"/>
              <a:pPr/>
              <a:t>‹#›</a:t>
            </a:fld>
            <a:endParaRPr lang="zh-HK" altLang="en-US"/>
          </a:p>
        </p:txBody>
      </p:sp>
    </p:spTree>
    <p:extLst>
      <p:ext uri="{BB962C8B-B14F-4D97-AF65-F5344CB8AC3E}">
        <p14:creationId xmlns:p14="http://schemas.microsoft.com/office/powerpoint/2010/main" val="634419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82329" y="2505075"/>
            <a:ext cx="4190702"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5014913" y="2505075"/>
            <a:ext cx="4211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76047017-4610-4C1A-8E67-6C5BD87404CC}" type="datetime1">
              <a:rPr lang="zh-HK" altLang="en-US" smtClean="0"/>
              <a:t>10/5/2023</a:t>
            </a:fld>
            <a:endParaRPr lang="zh-HK" altLang="en-US"/>
          </a:p>
        </p:txBody>
      </p:sp>
      <p:sp>
        <p:nvSpPr>
          <p:cNvPr id="8" name="Footer Placeholder 7"/>
          <p:cNvSpPr>
            <a:spLocks noGrp="1"/>
          </p:cNvSpPr>
          <p:nvPr>
            <p:ph type="ftr" sz="quarter" idx="11"/>
          </p:nvPr>
        </p:nvSpPr>
        <p:spPr/>
        <p:txBody>
          <a:bodyPr/>
          <a:lstStyle/>
          <a:p>
            <a:r>
              <a:rPr lang="en-US" altLang="zh-HK"/>
              <a:t>If candidates are interested in buying mock questions, Please visit our website http://www.2cexam.com or call 21109644</a:t>
            </a:r>
            <a:r>
              <a:rPr lang="zh-HK" altLang="en-US"/>
              <a:t>。</a:t>
            </a:r>
          </a:p>
        </p:txBody>
      </p:sp>
      <p:sp>
        <p:nvSpPr>
          <p:cNvPr id="9" name="Slide Number Placeholder 8"/>
          <p:cNvSpPr>
            <a:spLocks noGrp="1"/>
          </p:cNvSpPr>
          <p:nvPr>
            <p:ph type="sldNum" sz="quarter" idx="12"/>
          </p:nvPr>
        </p:nvSpPr>
        <p:spPr/>
        <p:txBody>
          <a:bodyPr/>
          <a:lstStyle/>
          <a:p>
            <a:fld id="{F6B27F26-30CF-43B7-9F48-8CE58BA8099A}" type="slidenum">
              <a:rPr lang="zh-HK" altLang="en-US" smtClean="0"/>
              <a:pPr/>
              <a:t>‹#›</a:t>
            </a:fld>
            <a:endParaRPr lang="zh-HK" altLang="en-US"/>
          </a:p>
        </p:txBody>
      </p:sp>
    </p:spTree>
    <p:extLst>
      <p:ext uri="{BB962C8B-B14F-4D97-AF65-F5344CB8AC3E}">
        <p14:creationId xmlns:p14="http://schemas.microsoft.com/office/powerpoint/2010/main" val="3646776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12C0AF1A-596B-4481-B090-0F625A177668}" type="datetime1">
              <a:rPr lang="zh-HK" altLang="en-US" smtClean="0"/>
              <a:t>10/5/2023</a:t>
            </a:fld>
            <a:endParaRPr lang="zh-HK" altLang="en-US"/>
          </a:p>
        </p:txBody>
      </p:sp>
      <p:sp>
        <p:nvSpPr>
          <p:cNvPr id="4" name="Footer Placeholder 3"/>
          <p:cNvSpPr>
            <a:spLocks noGrp="1"/>
          </p:cNvSpPr>
          <p:nvPr>
            <p:ph type="ftr" sz="quarter" idx="11"/>
          </p:nvPr>
        </p:nvSpPr>
        <p:spPr/>
        <p:txBody>
          <a:bodyPr/>
          <a:lstStyle/>
          <a:p>
            <a:r>
              <a:rPr lang="en-US" altLang="zh-HK"/>
              <a:t>If candidates are interested in buying mock questions, Please visit our website http://www.2cexam.com or call 21109644</a:t>
            </a:r>
            <a:r>
              <a:rPr lang="zh-HK" altLang="en-US"/>
              <a:t>。</a:t>
            </a:r>
          </a:p>
        </p:txBody>
      </p:sp>
      <p:sp>
        <p:nvSpPr>
          <p:cNvPr id="5" name="Slide Number Placeholder 4"/>
          <p:cNvSpPr>
            <a:spLocks noGrp="1"/>
          </p:cNvSpPr>
          <p:nvPr>
            <p:ph type="sldNum" sz="quarter" idx="12"/>
          </p:nvPr>
        </p:nvSpPr>
        <p:spPr/>
        <p:txBody>
          <a:bodyPr/>
          <a:lstStyle/>
          <a:p>
            <a:fld id="{F6B27F26-30CF-43B7-9F48-8CE58BA8099A}" type="slidenum">
              <a:rPr lang="zh-HK" altLang="en-US" smtClean="0"/>
              <a:pPr/>
              <a:t>‹#›</a:t>
            </a:fld>
            <a:endParaRPr lang="zh-HK" altLang="en-US"/>
          </a:p>
        </p:txBody>
      </p:sp>
    </p:spTree>
    <p:extLst>
      <p:ext uri="{BB962C8B-B14F-4D97-AF65-F5344CB8AC3E}">
        <p14:creationId xmlns:p14="http://schemas.microsoft.com/office/powerpoint/2010/main" val="2726762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264962-C288-416B-81FF-03824E54D4CB}" type="datetime1">
              <a:rPr lang="zh-HK" altLang="en-US" smtClean="0"/>
              <a:t>10/5/2023</a:t>
            </a:fld>
            <a:endParaRPr lang="zh-HK" altLang="en-US"/>
          </a:p>
        </p:txBody>
      </p:sp>
      <p:sp>
        <p:nvSpPr>
          <p:cNvPr id="3" name="Footer Placeholder 2"/>
          <p:cNvSpPr>
            <a:spLocks noGrp="1"/>
          </p:cNvSpPr>
          <p:nvPr>
            <p:ph type="ftr" sz="quarter" idx="11"/>
          </p:nvPr>
        </p:nvSpPr>
        <p:spPr/>
        <p:txBody>
          <a:bodyPr/>
          <a:lstStyle/>
          <a:p>
            <a:r>
              <a:rPr lang="en-US" altLang="zh-HK"/>
              <a:t>If candidates are interested in buying mock questions, Please visit our website http://www.2cexam.com or call 21109644</a:t>
            </a:r>
            <a:r>
              <a:rPr lang="zh-HK" altLang="en-US"/>
              <a:t>。</a:t>
            </a:r>
          </a:p>
        </p:txBody>
      </p:sp>
      <p:sp>
        <p:nvSpPr>
          <p:cNvPr id="4" name="Slide Number Placeholder 3"/>
          <p:cNvSpPr>
            <a:spLocks noGrp="1"/>
          </p:cNvSpPr>
          <p:nvPr>
            <p:ph type="sldNum" sz="quarter" idx="12"/>
          </p:nvPr>
        </p:nvSpPr>
        <p:spPr/>
        <p:txBody>
          <a:bodyPr/>
          <a:lstStyle/>
          <a:p>
            <a:fld id="{F6B27F26-30CF-43B7-9F48-8CE58BA8099A}" type="slidenum">
              <a:rPr lang="zh-HK" altLang="en-US" smtClean="0"/>
              <a:pPr/>
              <a:t>‹#›</a:t>
            </a:fld>
            <a:endParaRPr lang="zh-HK" altLang="en-US"/>
          </a:p>
        </p:txBody>
      </p:sp>
    </p:spTree>
    <p:extLst>
      <p:ext uri="{BB962C8B-B14F-4D97-AF65-F5344CB8AC3E}">
        <p14:creationId xmlns:p14="http://schemas.microsoft.com/office/powerpoint/2010/main" val="2689158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F30D2F60-0376-45F2-8B72-CCD601A47181}" type="datetime1">
              <a:rPr lang="zh-HK" altLang="en-US" smtClean="0"/>
              <a:t>10/5/2023</a:t>
            </a:fld>
            <a:endParaRPr lang="zh-HK" altLang="en-US"/>
          </a:p>
        </p:txBody>
      </p:sp>
      <p:sp>
        <p:nvSpPr>
          <p:cNvPr id="6" name="Footer Placeholder 5"/>
          <p:cNvSpPr>
            <a:spLocks noGrp="1"/>
          </p:cNvSpPr>
          <p:nvPr>
            <p:ph type="ftr" sz="quarter" idx="11"/>
          </p:nvPr>
        </p:nvSpPr>
        <p:spPr/>
        <p:txBody>
          <a:bodyPr/>
          <a:lstStyle/>
          <a:p>
            <a:r>
              <a:rPr lang="en-US" altLang="zh-HK"/>
              <a:t>If candidates are interested in buying mock questions, Please visit our website http://www.2cexam.com or call 21109644</a:t>
            </a:r>
            <a:r>
              <a:rPr lang="zh-HK" altLang="en-US"/>
              <a:t>。</a:t>
            </a:r>
          </a:p>
        </p:txBody>
      </p:sp>
      <p:sp>
        <p:nvSpPr>
          <p:cNvPr id="7" name="Slide Number Placeholder 6"/>
          <p:cNvSpPr>
            <a:spLocks noGrp="1"/>
          </p:cNvSpPr>
          <p:nvPr>
            <p:ph type="sldNum" sz="quarter" idx="12"/>
          </p:nvPr>
        </p:nvSpPr>
        <p:spPr/>
        <p:txBody>
          <a:bodyPr/>
          <a:lstStyle/>
          <a:p>
            <a:fld id="{F6B27F26-30CF-43B7-9F48-8CE58BA8099A}" type="slidenum">
              <a:rPr lang="zh-HK" altLang="en-US" smtClean="0"/>
              <a:pPr/>
              <a:t>‹#›</a:t>
            </a:fld>
            <a:endParaRPr lang="zh-HK" altLang="en-US"/>
          </a:p>
        </p:txBody>
      </p:sp>
    </p:spTree>
    <p:extLst>
      <p:ext uri="{BB962C8B-B14F-4D97-AF65-F5344CB8AC3E}">
        <p14:creationId xmlns:p14="http://schemas.microsoft.com/office/powerpoint/2010/main" val="244328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D307E4D3-8B6A-4AB0-A905-D6ECE069C752}" type="datetime1">
              <a:rPr lang="zh-HK" altLang="en-US" smtClean="0"/>
              <a:t>10/5/2023</a:t>
            </a:fld>
            <a:endParaRPr lang="zh-HK" altLang="en-US"/>
          </a:p>
        </p:txBody>
      </p:sp>
      <p:sp>
        <p:nvSpPr>
          <p:cNvPr id="6" name="Footer Placeholder 5"/>
          <p:cNvSpPr>
            <a:spLocks noGrp="1"/>
          </p:cNvSpPr>
          <p:nvPr>
            <p:ph type="ftr" sz="quarter" idx="11"/>
          </p:nvPr>
        </p:nvSpPr>
        <p:spPr/>
        <p:txBody>
          <a:bodyPr/>
          <a:lstStyle/>
          <a:p>
            <a:r>
              <a:rPr lang="en-US" altLang="zh-HK"/>
              <a:t>If candidates are interested in buying mock questions, Please visit our website http://www.2cexam.com or call 21109644</a:t>
            </a:r>
            <a:r>
              <a:rPr lang="zh-HK" altLang="en-US"/>
              <a:t>。</a:t>
            </a:r>
          </a:p>
        </p:txBody>
      </p:sp>
      <p:sp>
        <p:nvSpPr>
          <p:cNvPr id="7" name="Slide Number Placeholder 6"/>
          <p:cNvSpPr>
            <a:spLocks noGrp="1"/>
          </p:cNvSpPr>
          <p:nvPr>
            <p:ph type="sldNum" sz="quarter" idx="12"/>
          </p:nvPr>
        </p:nvSpPr>
        <p:spPr/>
        <p:txBody>
          <a:bodyPr/>
          <a:lstStyle/>
          <a:p>
            <a:fld id="{F6B27F26-30CF-43B7-9F48-8CE58BA8099A}" type="slidenum">
              <a:rPr lang="zh-HK" altLang="en-US" smtClean="0"/>
              <a:pPr/>
              <a:t>‹#›</a:t>
            </a:fld>
            <a:endParaRPr lang="zh-HK" altLang="en-US"/>
          </a:p>
        </p:txBody>
      </p:sp>
    </p:spTree>
    <p:extLst>
      <p:ext uri="{BB962C8B-B14F-4D97-AF65-F5344CB8AC3E}">
        <p14:creationId xmlns:p14="http://schemas.microsoft.com/office/powerpoint/2010/main" val="1531325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B54721-E375-4897-A606-60295BA745B2}" type="datetime1">
              <a:rPr lang="zh-HK" altLang="en-US" smtClean="0"/>
              <a:t>10/5/2023</a:t>
            </a:fld>
            <a:endParaRPr lang="zh-HK"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HK"/>
              <a:t>If candidates are interested in buying mock questions, Please visit our website http://www.2cexam.com or call 21109644</a:t>
            </a:r>
            <a:r>
              <a:rPr lang="zh-HK" altLang="en-US"/>
              <a:t>。</a:t>
            </a:r>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B27F26-30CF-43B7-9F48-8CE58BA8099A}" type="slidenum">
              <a:rPr lang="zh-HK" altLang="en-US" smtClean="0"/>
              <a:pPr/>
              <a:t>‹#›</a:t>
            </a:fld>
            <a:endParaRPr lang="zh-HK" altLang="en-US"/>
          </a:p>
        </p:txBody>
      </p:sp>
    </p:spTree>
    <p:extLst>
      <p:ext uri="{BB962C8B-B14F-4D97-AF65-F5344CB8AC3E}">
        <p14:creationId xmlns:p14="http://schemas.microsoft.com/office/powerpoint/2010/main" val="10093941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HK" sz="3200" dirty="0">
                <a:effectLst/>
                <a:cs typeface="Calibri" panose="020F0502020204030204" pitchFamily="34" charset="0"/>
              </a:rPr>
              <a:t>the Licensing Examination</a:t>
            </a:r>
            <a:br>
              <a:rPr lang="en-US" altLang="zh-HK" sz="3200" dirty="0">
                <a:effectLst/>
                <a:cs typeface="Calibri" panose="020F0502020204030204" pitchFamily="34" charset="0"/>
              </a:rPr>
            </a:br>
            <a:r>
              <a:rPr lang="en-US" altLang="zh-HK" sz="3200" dirty="0">
                <a:effectLst/>
                <a:cs typeface="Calibri" panose="020F0502020204030204" pitchFamily="34" charset="0"/>
              </a:rPr>
              <a:t>for Securities and Futures Intermediaries (Paper 1)</a:t>
            </a:r>
            <a:r>
              <a:rPr lang="en-US" altLang="zh-TW" sz="3200" dirty="0"/>
              <a:t/>
            </a:r>
            <a:br>
              <a:rPr lang="en-US" altLang="zh-TW" sz="3200" dirty="0"/>
            </a:br>
            <a:r>
              <a:rPr lang="en-US" altLang="zh-TW" sz="3200" u="sng" dirty="0">
                <a:cs typeface="Calibri" panose="020F0502020204030204" pitchFamily="34" charset="0"/>
              </a:rPr>
              <a:t>Topic 1</a:t>
            </a:r>
            <a:endParaRPr lang="en-US" sz="3200" u="sng" dirty="0">
              <a:cs typeface="Calibri" panose="020F0502020204030204" pitchFamily="34" charset="0"/>
            </a:endParaRPr>
          </a:p>
        </p:txBody>
      </p:sp>
      <p:sp>
        <p:nvSpPr>
          <p:cNvPr id="3" name="副標題 2"/>
          <p:cNvSpPr>
            <a:spLocks noGrp="1"/>
          </p:cNvSpPr>
          <p:nvPr>
            <p:ph type="subTitle" idx="1"/>
          </p:nvPr>
        </p:nvSpPr>
        <p:spPr>
          <a:xfrm>
            <a:off x="1238250" y="3602038"/>
            <a:ext cx="7429500" cy="1655762"/>
          </a:xfrm>
        </p:spPr>
        <p:txBody>
          <a:bodyPr>
            <a:normAutofit/>
          </a:bodyPr>
          <a:lstStyle/>
          <a:p>
            <a:r>
              <a:rPr lang="en-US" altLang="zh-HK" sz="3200" b="1" dirty="0">
                <a:effectLst/>
                <a:latin typeface="+mj-lt"/>
              </a:rPr>
              <a:t>Regulatory overview of the Hong Kong financial industry </a:t>
            </a:r>
            <a:endParaRPr lang="en-US" altLang="zh-HK" sz="3200" dirty="0">
              <a:latin typeface="+mj-lt"/>
            </a:endParaRPr>
          </a:p>
        </p:txBody>
      </p:sp>
      <p:sp>
        <p:nvSpPr>
          <p:cNvPr id="5" name="投影片編號版面配置區 4">
            <a:extLst>
              <a:ext uri="{FF2B5EF4-FFF2-40B4-BE49-F238E27FC236}">
                <a16:creationId xmlns="" xmlns:a16="http://schemas.microsoft.com/office/drawing/2014/main" id="{EB932E61-7C2C-48C4-BEA6-1AB3BEBEAED5}"/>
              </a:ext>
            </a:extLst>
          </p:cNvPr>
          <p:cNvSpPr>
            <a:spLocks noGrp="1"/>
          </p:cNvSpPr>
          <p:nvPr>
            <p:ph type="sldNum" sz="quarter" idx="12"/>
          </p:nvPr>
        </p:nvSpPr>
        <p:spPr/>
        <p:txBody>
          <a:bodyPr/>
          <a:lstStyle/>
          <a:p>
            <a:fld id="{640CACB6-23D0-4B97-B234-00CC70874119}" type="slidenum">
              <a:rPr lang="zh-HK" altLang="en-US" smtClean="0"/>
              <a:t>1</a:t>
            </a:fld>
            <a:endParaRPr lang="zh-HK" altLang="en-US" dirty="0"/>
          </a:p>
        </p:txBody>
      </p:sp>
      <p:sp>
        <p:nvSpPr>
          <p:cNvPr id="6" name="頁尾版面配置區 6">
            <a:extLst>
              <a:ext uri="{FF2B5EF4-FFF2-40B4-BE49-F238E27FC236}">
                <a16:creationId xmlns="" xmlns:a16="http://schemas.microsoft.com/office/drawing/2014/main" id="{9AD2F888-2C34-93FC-5588-BD57AAB08C87}"/>
              </a:ext>
            </a:extLst>
          </p:cNvPr>
          <p:cNvSpPr>
            <a:spLocks noGrp="1"/>
          </p:cNvSpPr>
          <p:nvPr>
            <p:ph type="ftr" sz="quarter" idx="11"/>
          </p:nvPr>
        </p:nvSpPr>
        <p:spPr>
          <a:xfrm>
            <a:off x="3281363" y="6356352"/>
            <a:ext cx="3343275" cy="365125"/>
          </a:xfrm>
        </p:spPr>
        <p:txBody>
          <a:bodyPr/>
          <a:lstStyle/>
          <a:p>
            <a:r>
              <a:rPr lang="en-US" altLang="zh-HK" dirty="0"/>
              <a:t>If candidates are interested in buying mock questions, Please visit our website http://www.2cexam.com or call 21109644</a:t>
            </a:r>
            <a:r>
              <a:rPr lang="zh-HK" altLang="en-US" dirty="0"/>
              <a:t>。</a:t>
            </a:r>
          </a:p>
        </p:txBody>
      </p:sp>
    </p:spTree>
    <p:extLst>
      <p:ext uri="{BB962C8B-B14F-4D97-AF65-F5344CB8AC3E}">
        <p14:creationId xmlns:p14="http://schemas.microsoft.com/office/powerpoint/2010/main" val="807493314"/>
      </p:ext>
    </p:extLst>
  </p:cSld>
  <p:clrMapOvr>
    <a:masterClrMapping/>
  </p:clrMapOvr>
  <mc:AlternateContent xmlns:mc="http://schemas.openxmlformats.org/markup-compatibility/2006" xmlns:p14="http://schemas.microsoft.com/office/powerpoint/2010/main">
    <mc:Choice Requires="p14">
      <p:transition spd="slow" p14:dur="2000" advTm="2292"/>
    </mc:Choice>
    <mc:Fallback xmlns="">
      <p:transition spd="slow" advTm="2292"/>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7094" y="123110"/>
            <a:ext cx="8543925" cy="1325563"/>
          </a:xfrm>
        </p:spPr>
        <p:txBody>
          <a:bodyPr/>
          <a:lstStyle/>
          <a:p>
            <a:r>
              <a:rPr lang="en-US" altLang="zh-TW" dirty="0"/>
              <a:t>What are Financial Markets?  </a:t>
            </a:r>
            <a:endParaRPr 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901026678"/>
              </p:ext>
            </p:extLst>
          </p:nvPr>
        </p:nvGraphicFramePr>
        <p:xfrm>
          <a:off x="921271" y="1958359"/>
          <a:ext cx="7934463" cy="40435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頁尾版面配置區 5">
            <a:extLst>
              <a:ext uri="{FF2B5EF4-FFF2-40B4-BE49-F238E27FC236}">
                <a16:creationId xmlns="" xmlns:a16="http://schemas.microsoft.com/office/drawing/2014/main" id="{F2C2775C-BCA3-44CB-A58B-7375008EAD73}"/>
              </a:ext>
            </a:extLst>
          </p:cNvPr>
          <p:cNvSpPr>
            <a:spLocks noGrp="1"/>
          </p:cNvSpPr>
          <p:nvPr>
            <p:ph type="ftr" sz="quarter" idx="11"/>
          </p:nvPr>
        </p:nvSpPr>
        <p:spPr/>
        <p:txBody>
          <a:bodyPr/>
          <a:lstStyle/>
          <a:p>
            <a:r>
              <a:rPr lang="en-US" altLang="zh-HK"/>
              <a:t>If candidates are interested in buying mock questions, Please visit our website http://www.2cexam.com or call 21109644</a:t>
            </a:r>
            <a:r>
              <a:rPr lang="zh-HK" altLang="en-US"/>
              <a:t>。</a:t>
            </a:r>
          </a:p>
        </p:txBody>
      </p:sp>
      <p:sp>
        <p:nvSpPr>
          <p:cNvPr id="5" name="文字方塊 4">
            <a:extLst>
              <a:ext uri="{FF2B5EF4-FFF2-40B4-BE49-F238E27FC236}">
                <a16:creationId xmlns="" xmlns:a16="http://schemas.microsoft.com/office/drawing/2014/main" id="{C5B08430-B1D8-271C-405E-AF9B77BBA049}"/>
              </a:ext>
            </a:extLst>
          </p:cNvPr>
          <p:cNvSpPr txBox="1"/>
          <p:nvPr/>
        </p:nvSpPr>
        <p:spPr>
          <a:xfrm>
            <a:off x="687094" y="1035029"/>
            <a:ext cx="8168640" cy="923330"/>
          </a:xfrm>
          <a:prstGeom prst="rect">
            <a:avLst/>
          </a:prstGeom>
          <a:noFill/>
        </p:spPr>
        <p:txBody>
          <a:bodyPr wrap="square" rtlCol="0">
            <a:spAutoFit/>
          </a:bodyPr>
          <a:lstStyle/>
          <a:p>
            <a:r>
              <a:rPr lang="en-US" altLang="zh-CN" dirty="0"/>
              <a:t>Hong Kong is an international financial </a:t>
            </a:r>
            <a:r>
              <a:rPr lang="en-US" altLang="zh-CN" dirty="0" err="1"/>
              <a:t>centre</a:t>
            </a:r>
            <a:r>
              <a:rPr lang="en-US" altLang="zh-CN" dirty="0"/>
              <a:t>, a status implicitly </a:t>
            </a:r>
            <a:r>
              <a:rPr lang="en-US" altLang="zh-CN" dirty="0" err="1"/>
              <a:t>recognised</a:t>
            </a:r>
            <a:r>
              <a:rPr lang="en-US" altLang="zh-CN" dirty="0"/>
              <a:t> in Article 109 of the Basic Law of the Hong Kong Special Administrative Region (“HKSAR”) of the People’s Republic of China. </a:t>
            </a:r>
            <a:endParaRPr lang="zh-CN" altLang="en-US" dirty="0"/>
          </a:p>
        </p:txBody>
      </p:sp>
      <p:sp>
        <p:nvSpPr>
          <p:cNvPr id="7" name="文字方塊 6">
            <a:extLst>
              <a:ext uri="{FF2B5EF4-FFF2-40B4-BE49-F238E27FC236}">
                <a16:creationId xmlns="" xmlns:a16="http://schemas.microsoft.com/office/drawing/2014/main" id="{FFFA4756-882C-D445-AF1A-670AB8CD582D}"/>
              </a:ext>
            </a:extLst>
          </p:cNvPr>
          <p:cNvSpPr txBox="1"/>
          <p:nvPr/>
        </p:nvSpPr>
        <p:spPr>
          <a:xfrm>
            <a:off x="88053" y="0"/>
            <a:ext cx="1083734" cy="246221"/>
          </a:xfrm>
          <a:prstGeom prst="rect">
            <a:avLst/>
          </a:prstGeom>
          <a:noFill/>
        </p:spPr>
        <p:txBody>
          <a:bodyPr wrap="square" rtlCol="0">
            <a:spAutoFit/>
          </a:bodyPr>
          <a:lstStyle/>
          <a:p>
            <a:r>
              <a:rPr lang="en-US" altLang="zh-CN" sz="1000" dirty="0"/>
              <a:t>PPT ID: PPT1001</a:t>
            </a:r>
            <a:endParaRPr lang="zh-CN" altLang="en-US" sz="1000" dirty="0"/>
          </a:p>
        </p:txBody>
      </p:sp>
      <p:sp>
        <p:nvSpPr>
          <p:cNvPr id="8" name="投影片編號版面配置區 4">
            <a:extLst>
              <a:ext uri="{FF2B5EF4-FFF2-40B4-BE49-F238E27FC236}">
                <a16:creationId xmlns="" xmlns:a16="http://schemas.microsoft.com/office/drawing/2014/main" id="{6FC757E6-31B6-5E69-3A18-831C33C63998}"/>
              </a:ext>
            </a:extLst>
          </p:cNvPr>
          <p:cNvSpPr>
            <a:spLocks noGrp="1"/>
          </p:cNvSpPr>
          <p:nvPr>
            <p:ph type="sldNum" sz="quarter" idx="12"/>
          </p:nvPr>
        </p:nvSpPr>
        <p:spPr>
          <a:xfrm>
            <a:off x="6996113" y="6356352"/>
            <a:ext cx="2228850" cy="365125"/>
          </a:xfrm>
        </p:spPr>
        <p:txBody>
          <a:bodyPr/>
          <a:lstStyle/>
          <a:p>
            <a:fld id="{640CACB6-23D0-4B97-B234-00CC70874119}" type="slidenum">
              <a:rPr lang="zh-HK" altLang="en-US" smtClean="0"/>
              <a:t>2</a:t>
            </a:fld>
            <a:endParaRPr lang="zh-HK" altLang="en-US" dirty="0"/>
          </a:p>
        </p:txBody>
      </p:sp>
    </p:spTree>
    <p:extLst>
      <p:ext uri="{BB962C8B-B14F-4D97-AF65-F5344CB8AC3E}">
        <p14:creationId xmlns:p14="http://schemas.microsoft.com/office/powerpoint/2010/main" val="618053554"/>
      </p:ext>
    </p:extLst>
  </p:cSld>
  <p:clrMapOvr>
    <a:masterClrMapping/>
  </p:clrMapOvr>
  <mc:AlternateContent xmlns:mc="http://schemas.openxmlformats.org/markup-compatibility/2006" xmlns:p14="http://schemas.microsoft.com/office/powerpoint/2010/main">
    <mc:Choice Requires="p14">
      <p:transition spd="slow" p14:dur="2000" advTm="92800"/>
    </mc:Choice>
    <mc:Fallback xmlns="">
      <p:transition spd="slow" advTm="928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9920" y="304890"/>
            <a:ext cx="8543925" cy="1325563"/>
          </a:xfrm>
        </p:spPr>
        <p:txBody>
          <a:bodyPr>
            <a:normAutofit/>
          </a:bodyPr>
          <a:lstStyle/>
          <a:p>
            <a:r>
              <a:rPr lang="en-US" altLang="zh-TW" dirty="0"/>
              <a:t>What</a:t>
            </a:r>
            <a:r>
              <a:rPr lang="zh-TW" altLang="en-US" dirty="0"/>
              <a:t> </a:t>
            </a:r>
            <a:r>
              <a:rPr lang="en-US" altLang="zh-TW" dirty="0"/>
              <a:t>Products/Services Do the Financial Markets Provide? </a:t>
            </a:r>
            <a:endParaRPr lang="zh-HK" altLang="en-US" dirty="0"/>
          </a:p>
        </p:txBody>
      </p:sp>
      <p:sp>
        <p:nvSpPr>
          <p:cNvPr id="6" name="頁尾版面配置區 5">
            <a:extLst>
              <a:ext uri="{FF2B5EF4-FFF2-40B4-BE49-F238E27FC236}">
                <a16:creationId xmlns="" xmlns:a16="http://schemas.microsoft.com/office/drawing/2014/main" id="{59A2FD73-0E57-4ECA-844D-7FD83B978BB2}"/>
              </a:ext>
            </a:extLst>
          </p:cNvPr>
          <p:cNvSpPr>
            <a:spLocks noGrp="1"/>
          </p:cNvSpPr>
          <p:nvPr>
            <p:ph type="ftr" sz="quarter" idx="11"/>
          </p:nvPr>
        </p:nvSpPr>
        <p:spPr/>
        <p:txBody>
          <a:bodyPr/>
          <a:lstStyle/>
          <a:p>
            <a:r>
              <a:rPr lang="en-US" altLang="zh-HK" dirty="0"/>
              <a:t>If candidates are interested in buying mock questions, Please visit our website http://www.2cexam.com or call 21109644</a:t>
            </a:r>
            <a:r>
              <a:rPr lang="zh-HK" altLang="en-US" dirty="0"/>
              <a:t>。</a:t>
            </a:r>
          </a:p>
        </p:txBody>
      </p:sp>
      <p:sp>
        <p:nvSpPr>
          <p:cNvPr id="10" name="文字方塊 9">
            <a:extLst>
              <a:ext uri="{FF2B5EF4-FFF2-40B4-BE49-F238E27FC236}">
                <a16:creationId xmlns="" xmlns:a16="http://schemas.microsoft.com/office/drawing/2014/main" id="{3248CBFC-4420-8705-AA13-5A94B5DE7887}"/>
              </a:ext>
            </a:extLst>
          </p:cNvPr>
          <p:cNvSpPr txBox="1"/>
          <p:nvPr/>
        </p:nvSpPr>
        <p:spPr>
          <a:xfrm>
            <a:off x="88053" y="0"/>
            <a:ext cx="1083734" cy="246221"/>
          </a:xfrm>
          <a:prstGeom prst="rect">
            <a:avLst/>
          </a:prstGeom>
          <a:noFill/>
        </p:spPr>
        <p:txBody>
          <a:bodyPr wrap="square" rtlCol="0">
            <a:spAutoFit/>
          </a:bodyPr>
          <a:lstStyle/>
          <a:p>
            <a:r>
              <a:rPr lang="en-US" altLang="zh-CN" sz="1000" dirty="0"/>
              <a:t>PPT ID: PPT1002</a:t>
            </a:r>
            <a:endParaRPr lang="zh-CN" altLang="en-US" sz="1000" dirty="0"/>
          </a:p>
        </p:txBody>
      </p:sp>
      <p:graphicFrame>
        <p:nvGraphicFramePr>
          <p:cNvPr id="11" name="表格 11">
            <a:extLst>
              <a:ext uri="{FF2B5EF4-FFF2-40B4-BE49-F238E27FC236}">
                <a16:creationId xmlns="" xmlns:a16="http://schemas.microsoft.com/office/drawing/2014/main" id="{C6DD6199-7259-3FF1-C9B7-DAB1E8392DEC}"/>
              </a:ext>
            </a:extLst>
          </p:cNvPr>
          <p:cNvGraphicFramePr>
            <a:graphicFrameLocks noGrp="1"/>
          </p:cNvGraphicFramePr>
          <p:nvPr>
            <p:extLst>
              <p:ext uri="{D42A27DB-BD31-4B8C-83A1-F6EECF244321}">
                <p14:modId xmlns:p14="http://schemas.microsoft.com/office/powerpoint/2010/main" val="3672213963"/>
              </p:ext>
            </p:extLst>
          </p:nvPr>
        </p:nvGraphicFramePr>
        <p:xfrm>
          <a:off x="629920" y="1689122"/>
          <a:ext cx="7967134" cy="4122076"/>
        </p:xfrm>
        <a:graphic>
          <a:graphicData uri="http://schemas.openxmlformats.org/drawingml/2006/table">
            <a:tbl>
              <a:tblPr firstRow="1" bandRow="1">
                <a:tableStyleId>{93296810-A885-4BE3-A3E7-6D5BEEA58F35}</a:tableStyleId>
              </a:tblPr>
              <a:tblGrid>
                <a:gridCol w="3983567">
                  <a:extLst>
                    <a:ext uri="{9D8B030D-6E8A-4147-A177-3AD203B41FA5}">
                      <a16:colId xmlns="" xmlns:a16="http://schemas.microsoft.com/office/drawing/2014/main" val="761129951"/>
                    </a:ext>
                  </a:extLst>
                </a:gridCol>
                <a:gridCol w="3983567">
                  <a:extLst>
                    <a:ext uri="{9D8B030D-6E8A-4147-A177-3AD203B41FA5}">
                      <a16:colId xmlns="" xmlns:a16="http://schemas.microsoft.com/office/drawing/2014/main" val="1411863154"/>
                    </a:ext>
                  </a:extLst>
                </a:gridCol>
              </a:tblGrid>
              <a:tr h="327781">
                <a:tc>
                  <a:txBody>
                    <a:bodyPr/>
                    <a:lstStyle/>
                    <a:p>
                      <a:r>
                        <a:rPr lang="en-US" altLang="zh-CN" sz="1600" dirty="0"/>
                        <a:t>Products</a:t>
                      </a:r>
                      <a:endParaRPr lang="zh-CN" altLang="en-US" sz="1600" dirty="0"/>
                    </a:p>
                  </a:txBody>
                  <a:tcPr/>
                </a:tc>
                <a:tc>
                  <a:txBody>
                    <a:bodyPr/>
                    <a:lstStyle/>
                    <a:p>
                      <a:r>
                        <a:rPr lang="en-US" altLang="zh-CN" sz="1600" dirty="0"/>
                        <a:t>Services</a:t>
                      </a:r>
                      <a:endParaRPr lang="zh-CN" altLang="en-US" sz="1600" dirty="0"/>
                    </a:p>
                  </a:txBody>
                  <a:tcPr/>
                </a:tc>
                <a:extLst>
                  <a:ext uri="{0D108BD9-81ED-4DB2-BD59-A6C34878D82A}">
                    <a16:rowId xmlns="" xmlns:a16="http://schemas.microsoft.com/office/drawing/2014/main" val="347430083"/>
                  </a:ext>
                </a:extLst>
              </a:tr>
              <a:tr h="327781">
                <a:tc>
                  <a:txBody>
                    <a:bodyPr/>
                    <a:lstStyle/>
                    <a:p>
                      <a:r>
                        <a:rPr lang="en-US" altLang="zh-CN" sz="1600" dirty="0"/>
                        <a:t>Debt securities </a:t>
                      </a:r>
                      <a:endParaRPr lang="zh-CN" altLang="en-US" sz="1600" dirty="0"/>
                    </a:p>
                  </a:txBody>
                  <a:tcPr/>
                </a:tc>
                <a:tc>
                  <a:txBody>
                    <a:bodyPr/>
                    <a:lstStyle/>
                    <a:p>
                      <a:r>
                        <a:rPr lang="en-US" altLang="zh-CN" sz="1600" dirty="0"/>
                        <a:t>Futures trading</a:t>
                      </a:r>
                      <a:endParaRPr lang="zh-CN" altLang="en-US" sz="1600" dirty="0"/>
                    </a:p>
                  </a:txBody>
                  <a:tcPr/>
                </a:tc>
                <a:extLst>
                  <a:ext uri="{0D108BD9-81ED-4DB2-BD59-A6C34878D82A}">
                    <a16:rowId xmlns="" xmlns:a16="http://schemas.microsoft.com/office/drawing/2014/main" val="1214998594"/>
                  </a:ext>
                </a:extLst>
              </a:tr>
              <a:tr h="3277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Equity securities</a:t>
                      </a:r>
                      <a:endParaRPr lang="zh-CN" altLang="en-US" sz="1600" dirty="0"/>
                    </a:p>
                  </a:txBody>
                  <a:tcPr/>
                </a:tc>
                <a:tc>
                  <a:txBody>
                    <a:bodyPr/>
                    <a:lstStyle/>
                    <a:p>
                      <a:r>
                        <a:rPr lang="en-US" altLang="zh-CN" sz="1600" dirty="0"/>
                        <a:t>Foreign exchange trading</a:t>
                      </a:r>
                      <a:endParaRPr lang="zh-CN" altLang="en-US" sz="1600" dirty="0"/>
                    </a:p>
                  </a:txBody>
                  <a:tcPr/>
                </a:tc>
                <a:extLst>
                  <a:ext uri="{0D108BD9-81ED-4DB2-BD59-A6C34878D82A}">
                    <a16:rowId xmlns="" xmlns:a16="http://schemas.microsoft.com/office/drawing/2014/main" val="1374234010"/>
                  </a:ext>
                </a:extLst>
              </a:tr>
              <a:tr h="3277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Futures and options</a:t>
                      </a:r>
                      <a:endParaRPr lang="zh-CN" altLang="en-US" sz="1600" dirty="0"/>
                    </a:p>
                  </a:txBody>
                  <a:tcPr/>
                </a:tc>
                <a:tc>
                  <a:txBody>
                    <a:bodyPr/>
                    <a:lstStyle/>
                    <a:p>
                      <a:r>
                        <a:rPr lang="en-US" altLang="zh-CN" sz="1600" dirty="0"/>
                        <a:t>Financial advising</a:t>
                      </a:r>
                      <a:endParaRPr lang="zh-CN" altLang="en-US" sz="1600" dirty="0"/>
                    </a:p>
                  </a:txBody>
                  <a:tcPr/>
                </a:tc>
                <a:extLst>
                  <a:ext uri="{0D108BD9-81ED-4DB2-BD59-A6C34878D82A}">
                    <a16:rowId xmlns="" xmlns:a16="http://schemas.microsoft.com/office/drawing/2014/main" val="2462831205"/>
                  </a:ext>
                </a:extLst>
              </a:tr>
              <a:tr h="3277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Foreign exchange products</a:t>
                      </a:r>
                      <a:endParaRPr lang="zh-CN" altLang="en-US" sz="1600" dirty="0"/>
                    </a:p>
                  </a:txBody>
                  <a:tcPr/>
                </a:tc>
                <a:tc>
                  <a:txBody>
                    <a:bodyPr/>
                    <a:lstStyle/>
                    <a:p>
                      <a:r>
                        <a:rPr lang="en-US" altLang="zh-CN" sz="1600" dirty="0"/>
                        <a:t>Corporate finance</a:t>
                      </a:r>
                      <a:endParaRPr lang="zh-CN" altLang="en-US" sz="1600" dirty="0"/>
                    </a:p>
                  </a:txBody>
                  <a:tcPr/>
                </a:tc>
                <a:extLst>
                  <a:ext uri="{0D108BD9-81ED-4DB2-BD59-A6C34878D82A}">
                    <a16:rowId xmlns="" xmlns:a16="http://schemas.microsoft.com/office/drawing/2014/main" val="923920777"/>
                  </a:ext>
                </a:extLst>
              </a:tr>
              <a:tr h="3277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i="0" u="none" strike="noStrike" kern="1200" baseline="0" dirty="0">
                          <a:solidFill>
                            <a:schemeClr val="dk1"/>
                          </a:solidFill>
                          <a:latin typeface="+mn-lt"/>
                          <a:ea typeface="+mn-ea"/>
                          <a:cs typeface="+mn-cs"/>
                        </a:rPr>
                        <a:t>Mutual funds</a:t>
                      </a:r>
                      <a:endParaRPr lang="zh-CN" altLang="en-US" sz="1600" dirty="0"/>
                    </a:p>
                  </a:txBody>
                  <a:tcPr/>
                </a:tc>
                <a:tc>
                  <a:txBody>
                    <a:bodyPr/>
                    <a:lstStyle/>
                    <a:p>
                      <a:r>
                        <a:rPr lang="en-US" altLang="zh-CN" sz="1600" dirty="0"/>
                        <a:t>Underwriting</a:t>
                      </a:r>
                      <a:endParaRPr lang="zh-CN" altLang="en-US" sz="1600" dirty="0"/>
                    </a:p>
                  </a:txBody>
                  <a:tcPr/>
                </a:tc>
                <a:extLst>
                  <a:ext uri="{0D108BD9-81ED-4DB2-BD59-A6C34878D82A}">
                    <a16:rowId xmlns="" xmlns:a16="http://schemas.microsoft.com/office/drawing/2014/main" val="1757226719"/>
                  </a:ext>
                </a:extLst>
              </a:tr>
              <a:tr h="399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i="0" u="none" strike="noStrike" kern="1200" baseline="0" dirty="0">
                          <a:solidFill>
                            <a:schemeClr val="dk1"/>
                          </a:solidFill>
                          <a:latin typeface="+mn-lt"/>
                          <a:ea typeface="+mn-ea"/>
                          <a:cs typeface="+mn-cs"/>
                        </a:rPr>
                        <a:t>Unit and Investment trusts</a:t>
                      </a:r>
                      <a:endParaRPr lang="zh-CN" altLang="en-US" sz="1600" dirty="0"/>
                    </a:p>
                  </a:txBody>
                  <a:tcPr/>
                </a:tc>
                <a:tc>
                  <a:txBody>
                    <a:bodyPr/>
                    <a:lstStyle/>
                    <a:p>
                      <a:r>
                        <a:rPr lang="en-US" altLang="zh-CN" sz="1600" dirty="0"/>
                        <a:t>Merger and Acquisition</a:t>
                      </a:r>
                    </a:p>
                  </a:txBody>
                  <a:tcPr/>
                </a:tc>
                <a:extLst>
                  <a:ext uri="{0D108BD9-81ED-4DB2-BD59-A6C34878D82A}">
                    <a16:rowId xmlns="" xmlns:a16="http://schemas.microsoft.com/office/drawing/2014/main" val="1051785931"/>
                  </a:ext>
                </a:extLst>
              </a:tr>
              <a:tr h="3695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i="0" u="none" strike="noStrike" kern="1200" baseline="0" dirty="0">
                          <a:solidFill>
                            <a:schemeClr val="dk1"/>
                          </a:solidFill>
                          <a:latin typeface="+mn-lt"/>
                          <a:ea typeface="+mn-ea"/>
                          <a:cs typeface="+mn-cs"/>
                        </a:rPr>
                        <a:t>Gold market products</a:t>
                      </a:r>
                      <a:endParaRPr lang="zh-CN" altLang="en-US" sz="1600" dirty="0"/>
                    </a:p>
                  </a:txBody>
                  <a:tcPr/>
                </a:tc>
                <a:tc>
                  <a:txBody>
                    <a:bodyPr/>
                    <a:lstStyle/>
                    <a:p>
                      <a:r>
                        <a:rPr lang="en-US" altLang="zh-CN" sz="1600" dirty="0"/>
                        <a:t>Investment</a:t>
                      </a:r>
                      <a:r>
                        <a:rPr lang="zh-TW" altLang="en-US" sz="1600" dirty="0"/>
                        <a:t> </a:t>
                      </a:r>
                      <a:r>
                        <a:rPr lang="en-US" altLang="zh-TW" sz="1600" dirty="0"/>
                        <a:t>and</a:t>
                      </a:r>
                      <a:r>
                        <a:rPr lang="zh-TW" altLang="en-US" sz="1600" dirty="0"/>
                        <a:t> </a:t>
                      </a:r>
                      <a:r>
                        <a:rPr lang="en-US" altLang="zh-TW" sz="1600" dirty="0"/>
                        <a:t>portfolio</a:t>
                      </a:r>
                      <a:r>
                        <a:rPr lang="zh-TW" altLang="en-US" sz="1600" dirty="0"/>
                        <a:t> </a:t>
                      </a:r>
                      <a:r>
                        <a:rPr lang="en-US" altLang="zh-TW" sz="1600" dirty="0"/>
                        <a:t>management</a:t>
                      </a:r>
                    </a:p>
                  </a:txBody>
                  <a:tcPr/>
                </a:tc>
                <a:extLst>
                  <a:ext uri="{0D108BD9-81ED-4DB2-BD59-A6C34878D82A}">
                    <a16:rowId xmlns="" xmlns:a16="http://schemas.microsoft.com/office/drawing/2014/main" val="2626005947"/>
                  </a:ext>
                </a:extLst>
              </a:tr>
              <a:tr h="3277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i="0" u="none" strike="noStrike" kern="1200" baseline="0" dirty="0">
                          <a:solidFill>
                            <a:schemeClr val="dk1"/>
                          </a:solidFill>
                          <a:latin typeface="+mn-lt"/>
                          <a:ea typeface="+mn-ea"/>
                          <a:cs typeface="+mn-cs"/>
                        </a:rPr>
                        <a:t>Transferable interests in companies (shares)</a:t>
                      </a:r>
                      <a:endParaRPr lang="zh-CN" altLang="en-US" sz="1600" dirty="0"/>
                    </a:p>
                  </a:txBody>
                  <a:tcPr/>
                </a:tc>
                <a:tc>
                  <a:txBody>
                    <a:bodyPr/>
                    <a:lstStyle/>
                    <a:p>
                      <a:r>
                        <a:rPr lang="en-US" altLang="zh-TW" sz="1600" dirty="0"/>
                        <a:t>Investment banking</a:t>
                      </a:r>
                    </a:p>
                  </a:txBody>
                  <a:tcPr/>
                </a:tc>
                <a:extLst>
                  <a:ext uri="{0D108BD9-81ED-4DB2-BD59-A6C34878D82A}">
                    <a16:rowId xmlns="" xmlns:a16="http://schemas.microsoft.com/office/drawing/2014/main" val="1139988429"/>
                  </a:ext>
                </a:extLst>
              </a:tr>
              <a:tr h="3277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i="0" u="none" strike="noStrike" kern="1200" baseline="0" dirty="0">
                          <a:solidFill>
                            <a:schemeClr val="dk1"/>
                          </a:solidFill>
                          <a:latin typeface="+mn-lt"/>
                          <a:ea typeface="+mn-ea"/>
                          <a:cs typeface="+mn-cs"/>
                        </a:rPr>
                        <a:t>Debentures</a:t>
                      </a:r>
                      <a:endParaRPr lang="zh-CN" altLang="en-US" sz="1600" dirty="0"/>
                    </a:p>
                  </a:txBody>
                  <a:tcPr/>
                </a:tc>
                <a:tc>
                  <a:txBody>
                    <a:bodyPr/>
                    <a:lstStyle/>
                    <a:p>
                      <a:r>
                        <a:rPr lang="en-US" altLang="zh-TW" sz="1600" dirty="0"/>
                        <a:t>Commercial banking</a:t>
                      </a:r>
                    </a:p>
                  </a:txBody>
                  <a:tcPr/>
                </a:tc>
                <a:extLst>
                  <a:ext uri="{0D108BD9-81ED-4DB2-BD59-A6C34878D82A}">
                    <a16:rowId xmlns="" xmlns:a16="http://schemas.microsoft.com/office/drawing/2014/main" val="1456541896"/>
                  </a:ext>
                </a:extLst>
              </a:tr>
              <a:tr h="3277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i="0" u="none" strike="noStrike" kern="1200" baseline="0" dirty="0">
                          <a:solidFill>
                            <a:schemeClr val="dk1"/>
                          </a:solidFill>
                          <a:latin typeface="+mn-lt"/>
                          <a:ea typeface="+mn-ea"/>
                          <a:cs typeface="+mn-cs"/>
                        </a:rPr>
                        <a:t>Warrants</a:t>
                      </a:r>
                      <a:endParaRPr lang="zh-CN" altLang="en-US" sz="1600" dirty="0"/>
                    </a:p>
                  </a:txBody>
                  <a:tcPr/>
                </a:tc>
                <a:tc>
                  <a:txBody>
                    <a:bodyPr/>
                    <a:lstStyle/>
                    <a:p>
                      <a:r>
                        <a:rPr lang="en-US" altLang="zh-TW" sz="1600" dirty="0"/>
                        <a:t>Money lending </a:t>
                      </a:r>
                    </a:p>
                  </a:txBody>
                  <a:tcPr/>
                </a:tc>
                <a:extLst>
                  <a:ext uri="{0D108BD9-81ED-4DB2-BD59-A6C34878D82A}">
                    <a16:rowId xmlns="" xmlns:a16="http://schemas.microsoft.com/office/drawing/2014/main" val="800390053"/>
                  </a:ext>
                </a:extLst>
              </a:tr>
              <a:tr h="3277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Convertibles</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dirty="0"/>
                        <a:t>Insurance</a:t>
                      </a:r>
                    </a:p>
                  </a:txBody>
                  <a:tcPr/>
                </a:tc>
                <a:extLst>
                  <a:ext uri="{0D108BD9-81ED-4DB2-BD59-A6C34878D82A}">
                    <a16:rowId xmlns="" xmlns:a16="http://schemas.microsoft.com/office/drawing/2014/main" val="1261295676"/>
                  </a:ext>
                </a:extLst>
              </a:tr>
            </a:tbl>
          </a:graphicData>
        </a:graphic>
      </p:graphicFrame>
      <p:sp>
        <p:nvSpPr>
          <p:cNvPr id="3" name="投影片編號版面配置區 4">
            <a:extLst>
              <a:ext uri="{FF2B5EF4-FFF2-40B4-BE49-F238E27FC236}">
                <a16:creationId xmlns="" xmlns:a16="http://schemas.microsoft.com/office/drawing/2014/main" id="{CC4E886B-5A3C-B123-0AC2-6297B6C60D48}"/>
              </a:ext>
            </a:extLst>
          </p:cNvPr>
          <p:cNvSpPr>
            <a:spLocks noGrp="1"/>
          </p:cNvSpPr>
          <p:nvPr>
            <p:ph type="sldNum" sz="quarter" idx="12"/>
          </p:nvPr>
        </p:nvSpPr>
        <p:spPr>
          <a:xfrm>
            <a:off x="6996113" y="6356352"/>
            <a:ext cx="2228850" cy="365125"/>
          </a:xfrm>
        </p:spPr>
        <p:txBody>
          <a:bodyPr/>
          <a:lstStyle/>
          <a:p>
            <a:fld id="{640CACB6-23D0-4B97-B234-00CC70874119}" type="slidenum">
              <a:rPr lang="zh-HK" altLang="en-US" smtClean="0"/>
              <a:t>3</a:t>
            </a:fld>
            <a:endParaRPr lang="zh-HK" altLang="en-US" dirty="0"/>
          </a:p>
        </p:txBody>
      </p:sp>
    </p:spTree>
    <p:extLst>
      <p:ext uri="{BB962C8B-B14F-4D97-AF65-F5344CB8AC3E}">
        <p14:creationId xmlns:p14="http://schemas.microsoft.com/office/powerpoint/2010/main" val="244515815"/>
      </p:ext>
    </p:extLst>
  </p:cSld>
  <p:clrMapOvr>
    <a:masterClrMapping/>
  </p:clrMapOvr>
  <mc:AlternateContent xmlns:mc="http://schemas.openxmlformats.org/markup-compatibility/2006" xmlns:p14="http://schemas.microsoft.com/office/powerpoint/2010/main">
    <mc:Choice Requires="p14">
      <p:transition spd="slow" p14:dur="2000" advTm="67438"/>
    </mc:Choice>
    <mc:Fallback xmlns="">
      <p:transition spd="slow" advTm="6743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16439" y="350436"/>
            <a:ext cx="8543925" cy="1630018"/>
          </a:xfrm>
        </p:spPr>
        <p:txBody>
          <a:bodyPr>
            <a:normAutofit/>
          </a:bodyPr>
          <a:lstStyle/>
          <a:p>
            <a:r>
              <a:rPr lang="en-US" altLang="zh-TW" dirty="0"/>
              <a:t>Why Do the Financial Markets Need Regulations?</a:t>
            </a:r>
            <a:endParaRPr lang="en-US" dirty="0"/>
          </a:p>
        </p:txBody>
      </p:sp>
      <p:sp>
        <p:nvSpPr>
          <p:cNvPr id="9" name="頁尾版面配置區 8">
            <a:extLst>
              <a:ext uri="{FF2B5EF4-FFF2-40B4-BE49-F238E27FC236}">
                <a16:creationId xmlns="" xmlns:a16="http://schemas.microsoft.com/office/drawing/2014/main" id="{EA383397-C466-4811-AEB1-6536C5EDE2C2}"/>
              </a:ext>
            </a:extLst>
          </p:cNvPr>
          <p:cNvSpPr>
            <a:spLocks noGrp="1"/>
          </p:cNvSpPr>
          <p:nvPr>
            <p:ph type="ftr" sz="quarter" idx="11"/>
          </p:nvPr>
        </p:nvSpPr>
        <p:spPr/>
        <p:txBody>
          <a:bodyPr/>
          <a:lstStyle/>
          <a:p>
            <a:r>
              <a:rPr lang="en-US" altLang="zh-HK"/>
              <a:t>If candidates are interested in buying mock questions, Please visit our website http://www.2cexam.com or call 21109644</a:t>
            </a:r>
            <a:r>
              <a:rPr lang="zh-HK" altLang="en-US"/>
              <a:t>。</a:t>
            </a:r>
          </a:p>
        </p:txBody>
      </p:sp>
      <p:pic>
        <p:nvPicPr>
          <p:cNvPr id="7" name="圖片 6" descr="一張含有 人員, 室內, 筆記型電腦, 電子產品 的圖片&#10;&#10;自動產生的描述">
            <a:extLst>
              <a:ext uri="{FF2B5EF4-FFF2-40B4-BE49-F238E27FC236}">
                <a16:creationId xmlns="" xmlns:a16="http://schemas.microsoft.com/office/drawing/2014/main" id="{5D89DD80-0BEE-71E8-8B78-3DBF0062C4E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663" r="8402"/>
          <a:stretch/>
        </p:blipFill>
        <p:spPr>
          <a:xfrm>
            <a:off x="255479" y="2371389"/>
            <a:ext cx="2664619" cy="2109789"/>
          </a:xfrm>
          <a:prstGeom prst="rect">
            <a:avLst/>
          </a:prstGeom>
        </p:spPr>
      </p:pic>
      <p:pic>
        <p:nvPicPr>
          <p:cNvPr id="10" name="圖片 9" descr="一張含有 文字 的圖片&#10;&#10;自動產生的描述">
            <a:extLst>
              <a:ext uri="{FF2B5EF4-FFF2-40B4-BE49-F238E27FC236}">
                <a16:creationId xmlns="" xmlns:a16="http://schemas.microsoft.com/office/drawing/2014/main" id="{C027F407-737F-3A58-0E48-50A2435EE6A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5455" y="2371389"/>
            <a:ext cx="2816673" cy="2112505"/>
          </a:xfrm>
          <a:prstGeom prst="rect">
            <a:avLst/>
          </a:prstGeom>
        </p:spPr>
      </p:pic>
      <p:pic>
        <p:nvPicPr>
          <p:cNvPr id="11" name="圖片 10" descr="一張含有 人員 的圖片&#10;&#10;自動產生的描述">
            <a:extLst>
              <a:ext uri="{FF2B5EF4-FFF2-40B4-BE49-F238E27FC236}">
                <a16:creationId xmlns="" xmlns:a16="http://schemas.microsoft.com/office/drawing/2014/main" id="{13BC7E57-01FF-B74C-E6D5-D6DA98A5C03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8580" r="2738"/>
          <a:stretch/>
        </p:blipFill>
        <p:spPr>
          <a:xfrm>
            <a:off x="6424613" y="2342813"/>
            <a:ext cx="2886075" cy="2141081"/>
          </a:xfrm>
          <a:prstGeom prst="rect">
            <a:avLst/>
          </a:prstGeom>
        </p:spPr>
      </p:pic>
      <p:sp>
        <p:nvSpPr>
          <p:cNvPr id="12" name="文字方塊 11">
            <a:extLst>
              <a:ext uri="{FF2B5EF4-FFF2-40B4-BE49-F238E27FC236}">
                <a16:creationId xmlns="" xmlns:a16="http://schemas.microsoft.com/office/drawing/2014/main" id="{9E2D514D-A49B-C2E8-5C4F-DDF3743A366E}"/>
              </a:ext>
            </a:extLst>
          </p:cNvPr>
          <p:cNvSpPr txBox="1"/>
          <p:nvPr/>
        </p:nvSpPr>
        <p:spPr>
          <a:xfrm>
            <a:off x="316439" y="4615972"/>
            <a:ext cx="2816334" cy="1015663"/>
          </a:xfrm>
          <a:prstGeom prst="rect">
            <a:avLst/>
          </a:prstGeom>
          <a:noFill/>
        </p:spPr>
        <p:txBody>
          <a:bodyPr wrap="square" rtlCol="0">
            <a:spAutoFit/>
          </a:bodyPr>
          <a:lstStyle/>
          <a:p>
            <a:r>
              <a:rPr lang="en-US" altLang="zh-TW" sz="2000" dirty="0"/>
              <a:t>1. </a:t>
            </a:r>
            <a:r>
              <a:rPr lang="en-US" altLang="zh-TW" sz="2000" b="1" dirty="0">
                <a:solidFill>
                  <a:srgbClr val="FF0000"/>
                </a:solidFill>
              </a:rPr>
              <a:t>Increasing complexity </a:t>
            </a:r>
            <a:r>
              <a:rPr lang="en-US" altLang="zh-TW" sz="2000" dirty="0"/>
              <a:t>of financial products and services</a:t>
            </a:r>
          </a:p>
        </p:txBody>
      </p:sp>
      <p:sp>
        <p:nvSpPr>
          <p:cNvPr id="13" name="文字方塊 12">
            <a:extLst>
              <a:ext uri="{FF2B5EF4-FFF2-40B4-BE49-F238E27FC236}">
                <a16:creationId xmlns="" xmlns:a16="http://schemas.microsoft.com/office/drawing/2014/main" id="{E72E56EB-A436-1633-738F-425EC56618B7}"/>
              </a:ext>
            </a:extLst>
          </p:cNvPr>
          <p:cNvSpPr txBox="1"/>
          <p:nvPr/>
        </p:nvSpPr>
        <p:spPr>
          <a:xfrm>
            <a:off x="3335454" y="4615971"/>
            <a:ext cx="2916333" cy="1015663"/>
          </a:xfrm>
          <a:prstGeom prst="rect">
            <a:avLst/>
          </a:prstGeom>
          <a:noFill/>
        </p:spPr>
        <p:txBody>
          <a:bodyPr wrap="square" rtlCol="0">
            <a:spAutoFit/>
          </a:bodyPr>
          <a:lstStyle/>
          <a:p>
            <a:r>
              <a:rPr lang="en-US" altLang="zh-TW" sz="2000" dirty="0"/>
              <a:t>2. Flows of </a:t>
            </a:r>
            <a:r>
              <a:rPr lang="en-US" altLang="zh-TW" sz="2000" b="1" dirty="0">
                <a:solidFill>
                  <a:srgbClr val="FF0000"/>
                </a:solidFill>
              </a:rPr>
              <a:t>very large amounts of wealth</a:t>
            </a:r>
          </a:p>
          <a:p>
            <a:endParaRPr lang="en-US" altLang="zh-TW" sz="2000" dirty="0"/>
          </a:p>
        </p:txBody>
      </p:sp>
      <p:sp>
        <p:nvSpPr>
          <p:cNvPr id="15" name="文字方塊 14">
            <a:extLst>
              <a:ext uri="{FF2B5EF4-FFF2-40B4-BE49-F238E27FC236}">
                <a16:creationId xmlns="" xmlns:a16="http://schemas.microsoft.com/office/drawing/2014/main" id="{9215432E-3047-949B-D47A-B7BFAE7163A9}"/>
              </a:ext>
            </a:extLst>
          </p:cNvPr>
          <p:cNvSpPr txBox="1"/>
          <p:nvPr/>
        </p:nvSpPr>
        <p:spPr>
          <a:xfrm>
            <a:off x="6377200" y="4615971"/>
            <a:ext cx="4981786" cy="400110"/>
          </a:xfrm>
          <a:prstGeom prst="rect">
            <a:avLst/>
          </a:prstGeom>
          <a:noFill/>
        </p:spPr>
        <p:txBody>
          <a:bodyPr wrap="square">
            <a:spAutoFit/>
          </a:bodyPr>
          <a:lstStyle/>
          <a:p>
            <a:r>
              <a:rPr lang="en-US" altLang="zh-TW" sz="2000" dirty="0"/>
              <a:t>3. </a:t>
            </a:r>
            <a:r>
              <a:rPr lang="en-US" altLang="zh-TW" sz="2000" b="1" dirty="0">
                <a:solidFill>
                  <a:srgbClr val="FF0000"/>
                </a:solidFill>
              </a:rPr>
              <a:t>P</a:t>
            </a:r>
            <a:r>
              <a:rPr lang="en-US" altLang="zh-CN" sz="1800" b="1" i="0" u="none" strike="noStrike" baseline="0" dirty="0">
                <a:solidFill>
                  <a:srgbClr val="FF0000"/>
                </a:solidFill>
              </a:rPr>
              <a:t>roliferation of malpractices</a:t>
            </a:r>
            <a:endParaRPr lang="zh-TW" altLang="en-US" sz="2000" b="1" dirty="0">
              <a:solidFill>
                <a:srgbClr val="FF0000"/>
              </a:solidFill>
            </a:endParaRPr>
          </a:p>
        </p:txBody>
      </p:sp>
      <p:sp>
        <p:nvSpPr>
          <p:cNvPr id="21" name="文字方塊 20">
            <a:extLst>
              <a:ext uri="{FF2B5EF4-FFF2-40B4-BE49-F238E27FC236}">
                <a16:creationId xmlns="" xmlns:a16="http://schemas.microsoft.com/office/drawing/2014/main" id="{BB5D42F0-6B15-1A17-5E4C-7D69012D7D80}"/>
              </a:ext>
            </a:extLst>
          </p:cNvPr>
          <p:cNvSpPr txBox="1"/>
          <p:nvPr/>
        </p:nvSpPr>
        <p:spPr>
          <a:xfrm>
            <a:off x="88053" y="0"/>
            <a:ext cx="1083734" cy="246221"/>
          </a:xfrm>
          <a:prstGeom prst="rect">
            <a:avLst/>
          </a:prstGeom>
          <a:noFill/>
        </p:spPr>
        <p:txBody>
          <a:bodyPr wrap="square" rtlCol="0">
            <a:spAutoFit/>
          </a:bodyPr>
          <a:lstStyle/>
          <a:p>
            <a:r>
              <a:rPr lang="en-US" altLang="zh-CN" sz="1000" dirty="0"/>
              <a:t>PPT ID: PPT1003</a:t>
            </a:r>
          </a:p>
        </p:txBody>
      </p:sp>
      <p:pic>
        <p:nvPicPr>
          <p:cNvPr id="22" name="圖片 21">
            <a:extLst>
              <a:ext uri="{FF2B5EF4-FFF2-40B4-BE49-F238E27FC236}">
                <a16:creationId xmlns="" xmlns:a16="http://schemas.microsoft.com/office/drawing/2014/main" id="{5130D82D-6655-F139-45FC-A214F45719A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0346614">
            <a:off x="3331089" y="918609"/>
            <a:ext cx="1097687" cy="1097687"/>
          </a:xfrm>
          <a:prstGeom prst="rect">
            <a:avLst/>
          </a:prstGeom>
        </p:spPr>
      </p:pic>
      <p:sp>
        <p:nvSpPr>
          <p:cNvPr id="3" name="投影片編號版面配置區 4">
            <a:extLst>
              <a:ext uri="{FF2B5EF4-FFF2-40B4-BE49-F238E27FC236}">
                <a16:creationId xmlns="" xmlns:a16="http://schemas.microsoft.com/office/drawing/2014/main" id="{B08EDF23-F050-6749-71DF-4ABA6986172B}"/>
              </a:ext>
            </a:extLst>
          </p:cNvPr>
          <p:cNvSpPr>
            <a:spLocks noGrp="1"/>
          </p:cNvSpPr>
          <p:nvPr>
            <p:ph type="sldNum" sz="quarter" idx="12"/>
          </p:nvPr>
        </p:nvSpPr>
        <p:spPr>
          <a:xfrm>
            <a:off x="6996113" y="6356352"/>
            <a:ext cx="2228850" cy="365125"/>
          </a:xfrm>
        </p:spPr>
        <p:txBody>
          <a:bodyPr/>
          <a:lstStyle/>
          <a:p>
            <a:fld id="{640CACB6-23D0-4B97-B234-00CC70874119}" type="slidenum">
              <a:rPr lang="zh-HK" altLang="en-US" smtClean="0"/>
              <a:t>4</a:t>
            </a:fld>
            <a:endParaRPr lang="zh-HK" altLang="en-US" dirty="0"/>
          </a:p>
        </p:txBody>
      </p:sp>
    </p:spTree>
    <p:extLst>
      <p:ext uri="{BB962C8B-B14F-4D97-AF65-F5344CB8AC3E}">
        <p14:creationId xmlns:p14="http://schemas.microsoft.com/office/powerpoint/2010/main" val="6253025"/>
      </p:ext>
    </p:extLst>
  </p:cSld>
  <p:clrMapOvr>
    <a:masterClrMapping/>
  </p:clrMapOvr>
  <mc:AlternateContent xmlns:mc="http://schemas.openxmlformats.org/markup-compatibility/2006" xmlns:p14="http://schemas.microsoft.com/office/powerpoint/2010/main">
    <mc:Choice Requires="p14">
      <p:transition spd="slow" p14:dur="2000" advTm="118286"/>
    </mc:Choice>
    <mc:Fallback xmlns="">
      <p:transition spd="slow" advTm="118286"/>
    </mc:Fallback>
  </mc:AlternateContent>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15765</TotalTime>
  <Words>769</Words>
  <Application>Microsoft Office PowerPoint</Application>
  <PresentationFormat>A4 Paper (210x297 mm)</PresentationFormat>
  <Paragraphs>71</Paragraphs>
  <Slides>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宋体</vt:lpstr>
      <vt:lpstr>Arial</vt:lpstr>
      <vt:lpstr>Calibri</vt:lpstr>
      <vt:lpstr>Calibri Light</vt:lpstr>
      <vt:lpstr>新細明體</vt:lpstr>
      <vt:lpstr>Söhne</vt:lpstr>
      <vt:lpstr>等线</vt:lpstr>
      <vt:lpstr>Office 佈景主題</vt:lpstr>
      <vt:lpstr>the Licensing Examination for Securities and Futures Intermediaries (Paper 1) Topic 1</vt:lpstr>
      <vt:lpstr>What are Financial Markets?  </vt:lpstr>
      <vt:lpstr>What Products/Services Do the Financial Markets Provide? </vt:lpstr>
      <vt:lpstr>Why Do the Financial Markets Need Regulations?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 章</dc:title>
  <dc:creator>Tsz Ngong Ko</dc:creator>
  <cp:lastModifiedBy>GruRexx</cp:lastModifiedBy>
  <cp:revision>405</cp:revision>
  <dcterms:created xsi:type="dcterms:W3CDTF">2016-01-21T13:03:09Z</dcterms:created>
  <dcterms:modified xsi:type="dcterms:W3CDTF">2023-05-10T00:19:31Z</dcterms:modified>
</cp:coreProperties>
</file>