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7B5121-F326-4427-9DB8-89082A04AD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6CCBB1-CB27-49A9-A5D6-5128DAA344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46D2648-297A-4568-9DCE-CC16036F3F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48C230-1A88-409E-8C89-7A6F86400F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553D00-5E08-41FB-8D6B-4873036690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AC6519-03C0-4652-BC1B-18ECC08CB4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11CC3FE-18C2-4B58-9357-673AB1C4B8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BE415E-2C40-4617-8A6F-6D934129E6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7321590-E3EC-4B6A-B672-4C0A5BE7CC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849CCE1-9515-47DA-A042-545FCE1263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F41E1B1-8DB4-4F78-95AF-90BC734D7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D197C6-089F-4D03-9C4D-31BB81D1B62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A30800-267E-444D-92B3-98370788BA2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DEE7AD-90F9-4807-8F13-31D62A3FA4D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77E301-2624-4890-B47E-436013E2346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16DA85-69B7-4C46-AC8F-027D2201602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49DFB7-32BC-4AF3-BDEC-8B795C086DB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DBDA7A-2E35-4CF7-9113-9B1C03F1A830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9C80F4-0F81-4B94-B241-D81F42B2071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EE1A19-B165-4002-BC99-2B9D1F9CB9A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E68684-60BD-4424-AF0B-16BA4CA59D0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4A6DA9-89C0-4A4A-9DD6-6286420F077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Название факультатива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Ведущий факультатива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1400"/>
            <a:ext cx="9143640" cy="123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Аннотация: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0758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На каких школьников ориентирован факультатив / с каким знанием или практическим навыком школьники будут после факультатива – где смогут это применить  / суть практики и теории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1400"/>
            <a:ext cx="9143640" cy="123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План первого занятия: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523880" y="30758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Разбивка теории / практики в общем виде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- Планирую вот столько теории дать, вот столько практики и т.д.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  <Words>58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2024-10-24T04:39:46Z</dcterms:created>
  <dc:creator>4-09</dc:creator>
  <dc:description/>
  <dc:language>en-GB</dc:language>
  <cp:lastModifiedBy>4-09</cp:lastModifiedBy>
  <dcterms:modified xsi:type="dcterms:W3CDTF">2024-10-24T04:39:57Z</dcterms:modified>
  <cp:revision>1</cp:revision>
  <dc:subject/>
  <dc:title>Название факультатива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</vt:i4>
  </property>
</Properties>
</file>