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jpeg" ContentType="image/jpeg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_rels/notesSlide6.xml.rels" ContentType="application/vnd.openxmlformats-package.relationships+xml"/>
  <Override PartName="/ppt/notesSlides/notesSlide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notesMasterIdLst>
    <p:notesMasterId r:id="rId14"/>
  </p:notesMasterIdLst>
  <p:sldIdLst>
    <p:sldId id="256" r:id="rId15"/>
    <p:sldId id="257" r:id="rId16"/>
    <p:sldId id="258" r:id="rId17"/>
    <p:sldId id="259" r:id="rId18"/>
    <p:sldId id="260" r:id="rId19"/>
    <p:sldId id="261" r:id="rId20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notesMaster" Target="notesMasters/notesMaster1.xml"/><Relationship Id="rId15" Type="http://schemas.openxmlformats.org/officeDocument/2006/relationships/slide" Target="slides/slide1.xml"/><Relationship Id="rId16" Type="http://schemas.openxmlformats.org/officeDocument/2006/relationships/slide" Target="slides/slide2.xml"/><Relationship Id="rId17" Type="http://schemas.openxmlformats.org/officeDocument/2006/relationships/slide" Target="slides/slide3.xml"/><Relationship Id="rId18" Type="http://schemas.openxmlformats.org/officeDocument/2006/relationships/slide" Target="slides/slide4.xml"/><Relationship Id="rId19" Type="http://schemas.openxmlformats.org/officeDocument/2006/relationships/slide" Target="slides/slide5.xml"/><Relationship Id="rId20" Type="http://schemas.openxmlformats.org/officeDocument/2006/relationships/slide" Target="slides/slide6.xml"/><Relationship Id="rId2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1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1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1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560C70A-CBFC-48AE-87EB-A3814DC3F58F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1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Img"/>
          </p:nvPr>
        </p:nvSpPr>
        <p:spPr>
          <a:xfrm>
            <a:off x="1143360" y="685800"/>
            <a:ext cx="4572000" cy="3428640"/>
          </a:xfrm>
          <a:prstGeom prst="rect">
            <a:avLst/>
          </a:prstGeom>
          <a:ln w="0">
            <a:noFill/>
          </a:ln>
        </p:spPr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B16CA9-BF61-4F7E-B487-938903A56834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126E617-539A-4172-8765-B15269F8AAC7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DDFD9E8-EBE7-42C9-AE36-278EC6C6F8E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5366749E-197A-4634-995C-C978FEB77A70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EEBAB6-860B-49D4-BABF-2D5B65BCE604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A169B61-0B64-4F40-9C9A-5329F22022C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939C7A-1875-441E-B04A-069AD92E7B0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FB44E783-BB70-48C1-902E-7C5DD256AB5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D748E17-24FC-4BDC-88B8-D54292EE78DA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F636EF-E36B-4628-ABF7-7BC84DB82031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650663E-6031-477F-A5FA-65780BCF6947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15AF292-C6F4-447A-85C5-18C63E57F9C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GB" sz="52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CF5D181-2E04-4710-8737-08E8B08AF144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90320" y="450000"/>
            <a:ext cx="6367320" cy="409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GB" sz="4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E9C76B-F5BB-4CB0-897C-AC0E349A46EC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6;p9"/>
          <p:cNvSpPr/>
          <p:nvPr/>
        </p:nvSpPr>
        <p:spPr>
          <a:xfrm>
            <a:off x="4572000" y="0"/>
            <a:ext cx="4571640" cy="51433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265680" y="1233000"/>
            <a:ext cx="4044960" cy="148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/>
          </a:bodyPr>
          <a:p>
            <a:pPr indent="0">
              <a:buNone/>
            </a:pPr>
            <a:r>
              <a:rPr b="0" lang="en-GB" sz="4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520" cy="369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87222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CCFAE8F-6971-4598-ABE5-C3892EE16A5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body"/>
          </p:nvPr>
        </p:nvSpPr>
        <p:spPr>
          <a:xfrm>
            <a:off x="311760" y="4230720"/>
            <a:ext cx="5998320" cy="60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1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C2DE71-46BC-4B0B-9226-7F24AF568FF0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1106280"/>
            <a:ext cx="8520120" cy="1963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98341"/>
          </a:bodyPr>
          <a:p>
            <a:pPr indent="0" algn="ctr">
              <a:lnSpc>
                <a:spcPct val="100000"/>
              </a:lnSpc>
              <a:buNone/>
            </a:pPr>
            <a:r>
              <a:rPr b="0" lang="en-GB" sz="12000" spc="-1" strike="noStrike">
                <a:solidFill>
                  <a:schemeClr val="dk1"/>
                </a:solidFill>
                <a:latin typeface="Arial"/>
                <a:ea typeface="Arial"/>
              </a:rPr>
              <a:t>xx%</a:t>
            </a:r>
            <a:endParaRPr b="0" lang="en-GB" sz="1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3152160"/>
            <a:ext cx="852012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50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A1983B-9DC8-4B6A-9274-FF04C24BEF5B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966FA38-F695-497F-B7BF-A2D187F69D33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Autofit/>
          </a:bodyPr>
          <a:lstStyle>
            <a:lvl1pPr indent="0" algn="ct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ABEEF3D-DEA2-4FFA-951F-E12B19C9C70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2151000"/>
            <a:ext cx="8520120" cy="84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GB" sz="36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637322-8BB5-49BB-850F-C0F4EE7C5134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581075-0B82-48C4-9E45-814453246845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832280" y="1152360"/>
            <a:ext cx="3999600" cy="341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6E552E-67CE-4CDC-A622-408B4D84831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3550"/>
          </a:bodyPr>
          <a:p>
            <a:pPr indent="0">
              <a:buNone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CE8090-2CEE-4720-B268-FABE04C19679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311760" y="555480"/>
            <a:ext cx="2807640" cy="7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normAutofit fontScale="81218"/>
          </a:bodyPr>
          <a:p>
            <a:pPr indent="0">
              <a:buNone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640" cy="317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586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64ADE8-275F-4E47-BD42-45F4B85EB87E}" type="slidenum">
              <a:rPr b="0" lang="ru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GB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60;p14" descr=""/>
          <p:cNvPicPr/>
          <p:nvPr/>
        </p:nvPicPr>
        <p:blipFill>
          <a:blip r:embed="rId1"/>
          <a:stretch/>
        </p:blipFill>
        <p:spPr>
          <a:xfrm>
            <a:off x="0" y="1440"/>
            <a:ext cx="9143640" cy="2915280"/>
          </a:xfrm>
          <a:prstGeom prst="rect">
            <a:avLst/>
          </a:prstGeom>
          <a:ln w="0">
            <a:noFill/>
          </a:ln>
        </p:spPr>
      </p:pic>
      <p:pic>
        <p:nvPicPr>
          <p:cNvPr id="51" name="Google Shape;61;p14" descr=""/>
          <p:cNvPicPr/>
          <p:nvPr/>
        </p:nvPicPr>
        <p:blipFill>
          <a:blip r:embed="rId2"/>
          <a:srcRect l="0" t="0" r="0" b="22160"/>
          <a:stretch/>
        </p:blipFill>
        <p:spPr>
          <a:xfrm>
            <a:off x="0" y="3679200"/>
            <a:ext cx="8154360" cy="1463760"/>
          </a:xfrm>
          <a:prstGeom prst="rect">
            <a:avLst/>
          </a:prstGeom>
          <a:ln w="0">
            <a:noFill/>
          </a:ln>
        </p:spPr>
      </p:pic>
      <p:pic>
        <p:nvPicPr>
          <p:cNvPr id="52" name="Google Shape;62;p14" descr=""/>
          <p:cNvPicPr/>
          <p:nvPr/>
        </p:nvPicPr>
        <p:blipFill>
          <a:blip r:embed="rId3"/>
          <a:stretch/>
        </p:blipFill>
        <p:spPr>
          <a:xfrm>
            <a:off x="0" y="2779200"/>
            <a:ext cx="9143640" cy="137880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63;p14" descr=""/>
          <p:cNvPicPr/>
          <p:nvPr/>
        </p:nvPicPr>
        <p:blipFill>
          <a:blip r:embed="rId4"/>
          <a:stretch/>
        </p:blipFill>
        <p:spPr>
          <a:xfrm>
            <a:off x="7322760" y="3426480"/>
            <a:ext cx="1663200" cy="1663200"/>
          </a:xfrm>
          <a:prstGeom prst="rect">
            <a:avLst/>
          </a:prstGeom>
          <a:ln w="0">
            <a:noFill/>
          </a:ln>
        </p:spPr>
      </p:pic>
      <p:sp>
        <p:nvSpPr>
          <p:cNvPr id="54" name="Google Shape;64;p14"/>
          <p:cNvSpPr/>
          <p:nvPr/>
        </p:nvSpPr>
        <p:spPr>
          <a:xfrm>
            <a:off x="171360" y="2779200"/>
            <a:ext cx="8079120" cy="69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ru" sz="4100" spc="-1" strike="noStrike">
                <a:solidFill>
                  <a:srgbClr val="5050b1"/>
                </a:solidFill>
                <a:latin typeface="Arial"/>
                <a:ea typeface="Arial"/>
              </a:rPr>
              <a:t>Что может пойти не так?</a:t>
            </a:r>
            <a:endParaRPr b="0" lang="en-GB" sz="4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Google Shape;65;p14"/>
          <p:cNvSpPr/>
          <p:nvPr/>
        </p:nvSpPr>
        <p:spPr>
          <a:xfrm>
            <a:off x="204840" y="3483000"/>
            <a:ext cx="6769800" cy="39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ru" sz="2100" spc="-1" strike="noStrike">
                <a:solidFill>
                  <a:srgbClr val="5050b1"/>
                </a:solidFill>
                <a:latin typeface="Arial"/>
                <a:ea typeface="Arial"/>
              </a:rPr>
              <a:t>Как выстрелить себе в ногу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96640" y="273960"/>
            <a:ext cx="7886520" cy="6256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rgbClr val="5050b1"/>
                </a:solidFill>
                <a:latin typeface="Arial"/>
                <a:ea typeface="Arial"/>
              </a:rPr>
              <a:t>Кураторы помогут!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7" name="Google Shape;71;p15" descr=""/>
          <p:cNvPicPr/>
          <p:nvPr/>
        </p:nvPicPr>
        <p:blipFill>
          <a:blip r:embed="rId1"/>
          <a:srcRect l="0" t="0" r="0" b="44027"/>
          <a:stretch/>
        </p:blipFill>
        <p:spPr>
          <a:xfrm>
            <a:off x="0" y="4468320"/>
            <a:ext cx="9143640" cy="675000"/>
          </a:xfrm>
          <a:prstGeom prst="rect">
            <a:avLst/>
          </a:prstGeom>
          <a:ln w="0">
            <a:noFill/>
          </a:ln>
        </p:spPr>
      </p:pic>
      <p:pic>
        <p:nvPicPr>
          <p:cNvPr id="58" name="Google Shape;72;p15" descr=""/>
          <p:cNvPicPr/>
          <p:nvPr/>
        </p:nvPicPr>
        <p:blipFill>
          <a:blip r:embed="rId2"/>
          <a:stretch/>
        </p:blipFill>
        <p:spPr>
          <a:xfrm>
            <a:off x="2715120" y="1052280"/>
            <a:ext cx="3263040" cy="3263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/>
          </p:nvPr>
        </p:nvSpPr>
        <p:spPr>
          <a:xfrm>
            <a:off x="628560" y="900000"/>
            <a:ext cx="7886520" cy="35218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050b1"/>
                </a:solidFill>
                <a:latin typeface="Arial"/>
                <a:ea typeface="Arial"/>
              </a:rPr>
              <a:t>Большинство ошибок и неожиданностей получится избежать, если: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050b1"/>
                </a:solidFill>
                <a:latin typeface="Arial"/>
                <a:ea typeface="Arial"/>
              </a:rPr>
              <a:t>- плотно работать с куратором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050b1"/>
                </a:solidFill>
                <a:latin typeface="Arial"/>
                <a:ea typeface="Arial"/>
              </a:rPr>
              <a:t>- тестировать занятия на кошке/друге/кактусе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title"/>
          </p:nvPr>
        </p:nvSpPr>
        <p:spPr>
          <a:xfrm>
            <a:off x="296640" y="273960"/>
            <a:ext cx="7886520" cy="6256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rgbClr val="5050b1"/>
                </a:solidFill>
                <a:latin typeface="Arial"/>
                <a:ea typeface="Arial"/>
              </a:rPr>
              <a:t>Дисклеймер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" name="Google Shape;79;p16" descr=""/>
          <p:cNvPicPr/>
          <p:nvPr/>
        </p:nvPicPr>
        <p:blipFill>
          <a:blip r:embed="rId1"/>
          <a:srcRect l="0" t="0" r="0" b="44027"/>
          <a:stretch/>
        </p:blipFill>
        <p:spPr>
          <a:xfrm>
            <a:off x="0" y="4468320"/>
            <a:ext cx="9143640" cy="6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/>
          </p:nvPr>
        </p:nvSpPr>
        <p:spPr>
          <a:xfrm>
            <a:off x="628560" y="900000"/>
            <a:ext cx="7886520" cy="35218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Нет отбора, как на курсы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-&gt;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либо факультатив с нуля (лучший вариант)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либо факультатив для сильных ребят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title"/>
          </p:nvPr>
        </p:nvSpPr>
        <p:spPr>
          <a:xfrm>
            <a:off x="296640" y="273960"/>
            <a:ext cx="7886520" cy="6256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rgbClr val="5050b1"/>
                </a:solidFill>
                <a:latin typeface="Arial"/>
                <a:ea typeface="Arial"/>
              </a:rPr>
              <a:t>Разный уровень школьников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4" name="Google Shape;86;p17" descr=""/>
          <p:cNvPicPr/>
          <p:nvPr/>
        </p:nvPicPr>
        <p:blipFill>
          <a:blip r:embed="rId1"/>
          <a:srcRect l="0" t="0" r="0" b="44027"/>
          <a:stretch/>
        </p:blipFill>
        <p:spPr>
          <a:xfrm>
            <a:off x="0" y="4468320"/>
            <a:ext cx="9143640" cy="6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628560" y="900000"/>
            <a:ext cx="7886520" cy="35218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Занятие может как ускориться, так и замедлиться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-&gt;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Задач с запасом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План, если что-то не успели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Окей, если успеете меньше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chemeClr val="dk2"/>
                </a:solidFill>
                <a:latin typeface="Arial"/>
                <a:ea typeface="Arial"/>
              </a:rPr>
              <a:t>Не окей, если быстро пробежитесь и в голове ничего не останется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title"/>
          </p:nvPr>
        </p:nvSpPr>
        <p:spPr>
          <a:xfrm>
            <a:off x="296640" y="273960"/>
            <a:ext cx="7886520" cy="6256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rgbClr val="5050b1"/>
                </a:solidFill>
                <a:latin typeface="Arial"/>
                <a:ea typeface="Arial"/>
              </a:rPr>
              <a:t>Гибкий темп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Google Shape;93;p18" descr=""/>
          <p:cNvPicPr/>
          <p:nvPr/>
        </p:nvPicPr>
        <p:blipFill>
          <a:blip r:embed="rId1"/>
          <a:srcRect l="0" t="0" r="0" b="44027"/>
          <a:stretch/>
        </p:blipFill>
        <p:spPr>
          <a:xfrm>
            <a:off x="0" y="4468320"/>
            <a:ext cx="9143640" cy="6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/>
          </p:nvPr>
        </p:nvSpPr>
        <p:spPr>
          <a:xfrm>
            <a:off x="628560" y="900000"/>
            <a:ext cx="7886520" cy="35218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050b1"/>
                </a:solidFill>
                <a:latin typeface="Arial"/>
                <a:ea typeface="Arial"/>
              </a:rPr>
              <a:t>Если не знаешь ответа на вопрос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050b1"/>
                </a:solidFill>
                <a:latin typeface="Arial"/>
                <a:ea typeface="Arial"/>
              </a:rPr>
              <a:t>Если затупил / попал в ступор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ru" sz="1800" spc="-1" strike="noStrike">
                <a:solidFill>
                  <a:srgbClr val="5050b1"/>
                </a:solidFill>
                <a:latin typeface="Arial"/>
                <a:ea typeface="Arial"/>
              </a:rPr>
              <a:t>Если школьнику не интересно (возможно он даже саботирует процесс)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199"/>
              </a:spcBef>
              <a:spcAft>
                <a:spcPts val="1199"/>
              </a:spcAft>
              <a:buNone/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296640" y="273960"/>
            <a:ext cx="7886520" cy="6256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2800" spc="-1" strike="noStrike">
                <a:solidFill>
                  <a:srgbClr val="5050b1"/>
                </a:solidFill>
                <a:latin typeface="Arial"/>
                <a:ea typeface="Arial"/>
              </a:rPr>
              <a:t>Блиц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Google Shape;100;p19" descr=""/>
          <p:cNvPicPr/>
          <p:nvPr/>
        </p:nvPicPr>
        <p:blipFill>
          <a:blip r:embed="rId1"/>
          <a:srcRect l="0" t="0" r="0" b="44027"/>
          <a:stretch/>
        </p:blipFill>
        <p:spPr>
          <a:xfrm>
            <a:off x="0" y="4468320"/>
            <a:ext cx="9143640" cy="675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cp:revision>0</cp:revision>
  <dc:subject/>
  <dc:title/>
</cp:coreProperties>
</file>